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_rels/presentation.xml.rels" ContentType="application/vnd.openxmlformats-package.relationships+xml"/>
  <Override PartName="/ppt/media/image399.png" ContentType="image/png"/>
  <Override PartName="/ppt/media/image398.png" ContentType="image/png"/>
  <Override PartName="/ppt/media/image397.png" ContentType="image/png"/>
  <Override PartName="/ppt/media/image396.png" ContentType="image/png"/>
  <Override PartName="/ppt/media/image389.png" ContentType="image/png"/>
  <Override PartName="/ppt/media/image388.png" ContentType="image/png"/>
  <Override PartName="/ppt/media/image387.png" ContentType="image/png"/>
  <Override PartName="/ppt/media/image386.png" ContentType="image/png"/>
  <Override PartName="/ppt/media/image371.png" ContentType="image/png"/>
  <Override PartName="/ppt/media/image370.png" ContentType="image/png"/>
  <Override PartName="/ppt/media/image361.png" ContentType="image/png"/>
  <Override PartName="/ppt/media/image360.png" ContentType="image/png"/>
  <Override PartName="/ppt/media/image359.png" ContentType="image/png"/>
  <Override PartName="/ppt/media/image92.png" ContentType="image/png"/>
  <Override PartName="/ppt/media/image483.png" ContentType="image/png"/>
  <Override PartName="/ppt/media/image358.png" ContentType="image/png"/>
  <Override PartName="/ppt/media/image91.png" ContentType="image/png"/>
  <Override PartName="/ppt/media/image4.jpeg" ContentType="image/jpeg"/>
  <Override PartName="/ppt/media/image482.png" ContentType="image/png"/>
  <Override PartName="/ppt/media/image357.png" ContentType="image/png"/>
  <Override PartName="/ppt/media/image90.png" ContentType="image/png"/>
  <Override PartName="/ppt/media/image481.png" ContentType="image/png"/>
  <Override PartName="/ppt/media/image356.png" ContentType="image/png"/>
  <Override PartName="/ppt/media/image480.png" ContentType="image/png"/>
  <Override PartName="/ppt/media/image355.png" ContentType="image/png"/>
  <Override PartName="/ppt/media/image354.png" ContentType="image/png"/>
  <Override PartName="/ppt/media/image353.png" ContentType="image/png"/>
  <Override PartName="/ppt/media/image352.png" ContentType="image/png"/>
  <Override PartName="/ppt/media/image351.png" ContentType="image/png"/>
  <Override PartName="/ppt/media/image350.png" ContentType="image/png"/>
  <Override PartName="/ppt/media/image349.png" ContentType="image/png"/>
  <Override PartName="/ppt/media/image82.png" ContentType="image/png"/>
  <Override PartName="/ppt/media/image473.png" ContentType="image/png"/>
  <Override PartName="/ppt/media/image408.png" ContentType="image/png"/>
  <Override PartName="/ppt/media/image186.png" ContentType="image/png"/>
  <Override PartName="/ppt/media/image532.png" ContentType="image/png"/>
  <Override PartName="/ppt/media/image348.png" ContentType="image/png"/>
  <Override PartName="/ppt/media/image81.png" ContentType="image/png"/>
  <Override PartName="/ppt/media/image472.png" ContentType="image/png"/>
  <Override PartName="/ppt/media/image407.png" ContentType="image/png"/>
  <Override PartName="/ppt/media/image185.png" ContentType="image/png"/>
  <Override PartName="/ppt/media/image531.png" ContentType="image/png"/>
  <Override PartName="/ppt/media/image347.png" ContentType="image/png"/>
  <Override PartName="/ppt/media/image80.png" ContentType="image/png"/>
  <Override PartName="/ppt/media/image471.png" ContentType="image/png"/>
  <Override PartName="/ppt/media/image406.png" ContentType="image/png"/>
  <Override PartName="/ppt/media/image184.png" ContentType="image/png"/>
  <Override PartName="/ppt/media/image530.png" ContentType="image/png"/>
  <Override PartName="/ppt/media/image346.png" ContentType="image/png"/>
  <Override PartName="/ppt/media/image470.png" ContentType="image/png"/>
  <Override PartName="/ppt/media/image405.png" ContentType="image/png"/>
  <Override PartName="/ppt/media/image183.png" ContentType="image/png"/>
  <Override PartName="/ppt/media/image345.png" ContentType="image/png"/>
  <Override PartName="/ppt/media/image404.png" ContentType="image/png"/>
  <Override PartName="/ppt/media/image182.png" ContentType="image/png"/>
  <Override PartName="/ppt/media/image344.png" ContentType="image/png"/>
  <Override PartName="/ppt/media/image403.png" ContentType="image/png"/>
  <Override PartName="/ppt/media/image181.png" ContentType="image/png"/>
  <Override PartName="/ppt/media/image343.png" ContentType="image/png"/>
  <Override PartName="/ppt/media/image402.png" ContentType="image/png"/>
  <Override PartName="/ppt/media/image180.png" ContentType="image/png"/>
  <Override PartName="/ppt/media/image342.png" ContentType="image/png"/>
  <Override PartName="/ppt/media/image401.png" ContentType="image/png"/>
  <Override PartName="/ppt/media/image341.png" ContentType="image/png"/>
  <Override PartName="/ppt/media/image400.png" ContentType="image/png"/>
  <Override PartName="/ppt/media/image340.png" ContentType="image/png"/>
  <Override PartName="/ppt/media/image307.jpeg" ContentType="image/jpeg"/>
  <Override PartName="/ppt/media/image304.png" ContentType="image/png"/>
  <Override PartName="/ppt/media/image302.png" ContentType="image/png"/>
  <Override PartName="/ppt/media/image291.png" ContentType="image/png"/>
  <Override PartName="/ppt/media/image152.png" ContentType="image/png"/>
  <Override PartName="/ppt/media/image290.png" ContentType="image/png"/>
  <Override PartName="/ppt/media/image151.png" ContentType="image/png"/>
  <Override PartName="/ppt/media/image281.png" ContentType="image/png"/>
  <Override PartName="/ppt/media/image142.png" ContentType="image/png"/>
  <Override PartName="/ppt/media/image280.png" ContentType="image/png"/>
  <Override PartName="/ppt/media/image141.png" ContentType="image/png"/>
  <Override PartName="/ppt/media/image271.png" ContentType="image/png"/>
  <Override PartName="/ppt/media/image132.png" ContentType="image/png"/>
  <Override PartName="/ppt/media/image270.png" ContentType="image/png"/>
  <Override PartName="/ppt/media/image131.png" ContentType="image/png"/>
  <Override PartName="/ppt/media/image269.png" ContentType="image/png"/>
  <Override PartName="/ppt/media/image393.png" ContentType="image/png"/>
  <Override PartName="/ppt/media/image268.png" ContentType="image/png"/>
  <Override PartName="/ppt/media/image129.png" ContentType="image/png"/>
  <Override PartName="/ppt/media/image392.png" ContentType="image/png"/>
  <Override PartName="/ppt/media/image267.png" ContentType="image/png"/>
  <Override PartName="/ppt/media/image391.png" ContentType="image/png"/>
  <Override PartName="/ppt/media/image128.png" ContentType="image/png"/>
  <Override PartName="/ppt/media/image266.png" ContentType="image/png"/>
  <Override PartName="/ppt/media/image390.png" ContentType="image/png"/>
  <Override PartName="/ppt/media/image127.png" ContentType="image/png"/>
  <Override PartName="/ppt/media/image265.png" ContentType="image/png"/>
  <Override PartName="/ppt/media/image126.png" ContentType="image/png"/>
  <Override PartName="/ppt/media/image264.png" ContentType="image/png"/>
  <Override PartName="/ppt/media/image125.png" ContentType="image/png"/>
  <Override PartName="/ppt/media/image263.png" ContentType="image/png"/>
  <Override PartName="/ppt/media/image124.png" ContentType="image/png"/>
  <Override PartName="/ppt/media/image262.png" ContentType="image/png"/>
  <Override PartName="/ppt/media/image123.png" ContentType="image/png"/>
  <Override PartName="/ppt/media/image261.png" ContentType="image/png"/>
  <Override PartName="/ppt/media/image122.png" ContentType="image/png"/>
  <Override PartName="/ppt/media/image260.png" ContentType="image/png"/>
  <Override PartName="/ppt/media/image121.png" ContentType="image/png"/>
  <Override PartName="/ppt/media/image253.png" ContentType="image/png"/>
  <Override PartName="/ppt/media/image114.png" ContentType="image/png"/>
  <Override PartName="/ppt/media/image238.png" ContentType="image/png"/>
  <Override PartName="/ppt/media/image259.png" ContentType="image/png"/>
  <Override PartName="/ppt/media/image383.png" ContentType="image/png"/>
  <Override PartName="/ppt/media/image199.png" ContentType="image/png"/>
  <Override PartName="/ppt/media/image15.png" ContentType="image/png"/>
  <Override PartName="/ppt/media/image545.png" ContentType="image/png"/>
  <Override PartName="/ppt/media/image336.png" ContentType="image/png"/>
  <Override PartName="/ppt/media/image460.png" ContentType="image/png"/>
  <Override PartName="/ppt/media/image96.png" ContentType="image/png"/>
  <Override PartName="/ppt/media/image487.png" ContentType="image/png"/>
  <Override PartName="/ppt/media/image273.png" ContentType="image/png"/>
  <Override PartName="/ppt/media/image134.png" ContentType="image/png"/>
  <Override PartName="/ppt/media/image101.png" ContentType="image/png"/>
  <Override PartName="/ppt/media/image240.png" ContentType="image/png"/>
  <Override PartName="/ppt/media/image335.png" ContentType="image/png"/>
  <Override PartName="/ppt/media/image95.png" ContentType="image/png"/>
  <Override PartName="/ppt/media/image486.png" ContentType="image/png"/>
  <Override PartName="/ppt/media/image272.png" ContentType="image/png"/>
  <Override PartName="/ppt/media/image133.png" ContentType="image/png"/>
  <Override PartName="/ppt/media/image100.png" ContentType="image/png"/>
  <Override PartName="/ppt/media/image619.png" ContentType="image/png"/>
  <Override PartName="/ppt/media/image328.png" ContentType="image/png"/>
  <Override PartName="/ppt/media/image61.png" ContentType="image/png"/>
  <Override PartName="/ppt/media/image1.jpeg" ContentType="image/jpeg"/>
  <Override PartName="/ppt/media/image452.png" ContentType="image/png"/>
  <Override PartName="/ppt/media/image591.png" ContentType="image/png"/>
  <Override PartName="/ppt/media/image88.png" ContentType="image/png"/>
  <Override PartName="/ppt/media/image479.png" ContentType="image/png"/>
  <Override PartName="/ppt/media/image327.png" ContentType="image/png"/>
  <Override PartName="/ppt/media/image60.png" ContentType="image/png"/>
  <Override PartName="/ppt/media/image451.png" ContentType="image/png"/>
  <Override PartName="/ppt/media/image590.png" ContentType="image/png"/>
  <Override PartName="/ppt/media/image87.png" ContentType="image/png"/>
  <Override PartName="/ppt/media/image478.png" ContentType="image/png"/>
  <Override PartName="/ppt/media/image326.png" ContentType="image/png"/>
  <Override PartName="/ppt/media/image450.png" ContentType="image/png"/>
  <Override PartName="/ppt/media/image86.png" ContentType="image/png"/>
  <Override PartName="/ppt/media/image477.png" ContentType="image/png"/>
  <Override PartName="/ppt/media/image325.png" ContentType="image/png"/>
  <Override PartName="/ppt/media/image85.png" ContentType="image/png"/>
  <Override PartName="/ppt/media/image476.png" ContentType="image/png"/>
  <Override PartName="/ppt/media/image324.png" ContentType="image/png"/>
  <Override PartName="/ppt/media/image84.png" ContentType="image/png"/>
  <Override PartName="/ppt/media/image475.png" ContentType="image/png"/>
  <Override PartName="/ppt/media/image322.png" ContentType="image/png"/>
  <Override PartName="/ppt/media/image321.png" ContentType="image/png"/>
  <Override PartName="/ppt/media/image320.png" ContentType="image/png"/>
  <Override PartName="/ppt/media/image209.png" ContentType="image/png"/>
  <Override PartName="/ppt/media/image149.png" ContentType="image/png"/>
  <Override PartName="/ppt/media/image288.png" ContentType="image/png"/>
  <Override PartName="/ppt/media/image318.png" ContentType="image/png"/>
  <Override PartName="/ppt/media/image51.png" ContentType="image/png"/>
  <Override PartName="/ppt/media/image442.png" ContentType="image/png"/>
  <Override PartName="/ppt/media/image581.png" ContentType="image/png"/>
  <Override PartName="/ppt/media/image78.png" ContentType="image/png"/>
  <Override PartName="/ppt/media/image469.png" ContentType="image/png"/>
  <Override PartName="/ppt/media/image317.png" ContentType="image/png"/>
  <Override PartName="/ppt/media/image50.png" ContentType="image/png"/>
  <Override PartName="/ppt/media/image441.png" ContentType="image/png"/>
  <Override PartName="/ppt/media/image580.png" ContentType="image/png"/>
  <Override PartName="/ppt/media/image77.png" ContentType="image/png"/>
  <Override PartName="/ppt/media/image468.png" ContentType="image/png"/>
  <Override PartName="/ppt/media/image316.png" ContentType="image/png"/>
  <Override PartName="/ppt/media/image440.png" ContentType="image/png"/>
  <Override PartName="/ppt/media/image76.png" ContentType="image/png"/>
  <Override PartName="/ppt/media/image467.png" ContentType="image/png"/>
  <Override PartName="/ppt/media/image315.png" ContentType="image/png"/>
  <Override PartName="/ppt/media/image75.png" ContentType="image/png"/>
  <Override PartName="/ppt/media/image466.png" ContentType="image/png"/>
  <Override PartName="/ppt/media/image314.png" ContentType="image/png"/>
  <Override PartName="/ppt/media/image74.png" ContentType="image/png"/>
  <Override PartName="/ppt/media/image465.png" ContentType="image/png"/>
  <Override PartName="/ppt/media/image313.png" ContentType="image/png"/>
  <Override PartName="/ppt/media/image73.png" ContentType="image/png"/>
  <Override PartName="/ppt/media/image464.png" ContentType="image/png"/>
  <Override PartName="/ppt/media/image311.png" ContentType="image/png"/>
  <Override PartName="/ppt/media/image71.png" ContentType="image/png"/>
  <Override PartName="/ppt/media/image338.png" ContentType="image/png"/>
  <Override PartName="/ppt/media/image462.png" ContentType="image/png"/>
  <Override PartName="/ppt/media/image310.png" ContentType="image/png"/>
  <Override PartName="/ppt/media/image70.png" ContentType="image/png"/>
  <Override PartName="/ppt/media/image337.png" ContentType="image/png"/>
  <Override PartName="/ppt/media/image461.png" ContentType="image/png"/>
  <Override PartName="/ppt/media/image139.png" ContentType="image/png"/>
  <Override PartName="/ppt/media/image278.png" ContentType="image/png"/>
  <Override PartName="/ppt/media/image308.png" ContentType="image/png"/>
  <Override PartName="/ppt/media/image41.png" ContentType="image/png"/>
  <Override PartName="/ppt/media/image432.png" ContentType="image/png"/>
  <Override PartName="/ppt/media/image571.png" ContentType="image/png"/>
  <Override PartName="/ppt/media/image68.png" ContentType="image/png"/>
  <Override PartName="/ppt/media/image459.png" ContentType="image/png"/>
  <Override PartName="/ppt/media/image598.png" ContentType="image/png"/>
  <Override PartName="/ppt/media/image67.png" ContentType="image/png"/>
  <Override PartName="/ppt/media/image458.png" ContentType="image/png"/>
  <Override PartName="/ppt/media/image597.png" ContentType="image/png"/>
  <Override PartName="/ppt/media/image306.png" ContentType="image/png"/>
  <Override PartName="/ppt/media/image430.png" ContentType="image/png"/>
  <Override PartName="/ppt/media/image66.png" ContentType="image/png"/>
  <Override PartName="/ppt/media/image457.png" ContentType="image/png"/>
  <Override PartName="/ppt/media/image596.png" ContentType="image/png"/>
  <Override PartName="/ppt/media/image305.png" ContentType="image/png"/>
  <Override PartName="/ppt/media/image65.png" ContentType="image/png"/>
  <Override PartName="/ppt/media/image456.png" ContentType="image/png"/>
  <Override PartName="/ppt/media/image595.png" ContentType="image/png"/>
  <Override PartName="/ppt/media/image312.png" ContentType="image/png"/>
  <Override PartName="/ppt/media/image72.png" ContentType="image/png"/>
  <Override PartName="/ppt/media/image339.png" ContentType="image/png"/>
  <Override PartName="/ppt/media/image463.png" ContentType="image/png"/>
  <Override PartName="/ppt/media/image224.png" ContentType="image/png"/>
  <Override PartName="/ppt/media/image164.png" ContentType="image/png"/>
  <Override PartName="/ppt/media/image510.png" ContentType="image/png"/>
  <Override PartName="/ppt/media/image303.png" ContentType="image/png"/>
  <Override PartName="/ppt/media/image63.png" ContentType="image/png"/>
  <Override PartName="/ppt/media/image454.png" ContentType="image/png"/>
  <Override PartName="/ppt/media/image593.png" ContentType="image/png"/>
  <Override PartName="/ppt/media/image301.png" ContentType="image/png"/>
  <Override PartName="/ppt/media/image300.png" ContentType="image/png"/>
  <Override PartName="/ppt/media/image54.png" ContentType="image/png"/>
  <Override PartName="/ppt/media/image445.png" ContentType="image/png"/>
  <Override PartName="/ppt/media/image584.png" ContentType="image/png"/>
  <Override PartName="/ppt/media/image119.png" ContentType="image/png"/>
  <Override PartName="/ppt/media/image258.png" ContentType="image/png"/>
  <Override PartName="/ppt/media/image382.png" ContentType="image/png"/>
  <Override PartName="/ppt/media/image395.png" ContentType="image/png"/>
  <Override PartName="/ppt/media/image49.png" ContentType="image/png"/>
  <Override PartName="/ppt/media/image579.png" ContentType="image/png"/>
  <Override PartName="/ppt/media/image394.png" ContentType="image/png"/>
  <Override PartName="/ppt/media/image48.png" ContentType="image/png"/>
  <Override PartName="/ppt/media/image439.png" ContentType="image/png"/>
  <Override PartName="/ppt/media/image578.png" ContentType="image/png"/>
  <Override PartName="/ppt/media/image47.png" ContentType="image/png"/>
  <Override PartName="/ppt/media/image438.png" ContentType="image/png"/>
  <Override PartName="/ppt/media/image577.png" ContentType="image/png"/>
  <Override PartName="/ppt/media/image373.png" ContentType="image/png"/>
  <Override PartName="/ppt/media/image21.png" ContentType="image/png"/>
  <Override PartName="/ppt/media/image551.png" ContentType="image/png"/>
  <Override PartName="/ppt/media/image251.png" ContentType="image/png"/>
  <Override PartName="/ppt/media/image112.png" ContentType="image/png"/>
  <Override PartName="/ppt/media/image191.png" ContentType="image/png"/>
  <Override PartName="/ppt/media/image413.png" ContentType="image/png"/>
  <Override PartName="/ppt/media/image56.png" ContentType="image/png"/>
  <Override PartName="/ppt/media/image447.png" ContentType="image/png"/>
  <Override PartName="/ppt/media/image586.png" ContentType="image/png"/>
  <Override PartName="/ppt/media/image6.png" ContentType="image/png"/>
  <Override PartName="/ppt/media/image331.png" ContentType="image/png"/>
  <Override PartName="/ppt/media/image178.jpeg" ContentType="image/jpeg"/>
  <Override PartName="/ppt/media/image319.png" ContentType="image/png"/>
  <Override PartName="/ppt/media/image52.png" ContentType="image/png"/>
  <Override PartName="/ppt/media/image443.png" ContentType="image/png"/>
  <Override PartName="/ppt/media/image582.png" ContentType="image/png"/>
  <Override PartName="/ppt/media/image79.png" ContentType="image/png"/>
  <Override PartName="/ppt/media/image372.png" ContentType="image/png"/>
  <Override PartName="/ppt/media/image20.png" ContentType="image/png"/>
  <Override PartName="/ppt/media/image550.png" ContentType="image/png"/>
  <Override PartName="/ppt/media/image250.png" ContentType="image/png"/>
  <Override PartName="/ppt/media/image111.png" ContentType="image/png"/>
  <Override PartName="/ppt/media/image190.png" ContentType="image/png"/>
  <Override PartName="/ppt/media/image412.png" ContentType="image/png"/>
  <Override PartName="/ppt/media/image55.png" ContentType="image/png"/>
  <Override PartName="/ppt/media/image446.png" ContentType="image/png"/>
  <Override PartName="/ppt/media/image585.png" ContentType="image/png"/>
  <Override PartName="/ppt/media/image5.png" ContentType="image/png"/>
  <Override PartName="/ppt/media/image330.png" ContentType="image/png"/>
  <Override PartName="/ppt/media/image219.png" ContentType="image/png"/>
  <Override PartName="/ppt/media/image159.png" ContentType="image/png"/>
  <Override PartName="/ppt/media/image298.png" ContentType="image/png"/>
  <Override PartName="/ppt/media/image505.png" ContentType="image/png"/>
  <Override PartName="/ppt/media/image334.png" ContentType="image/png"/>
  <Override PartName="/ppt/media/image94.png" ContentType="image/png"/>
  <Override PartName="/ppt/media/image485.png" ContentType="image/png"/>
  <Override PartName="/ppt/media/image9.png" ContentType="image/png"/>
  <Override PartName="/ppt/media/image19.png" ContentType="image/png"/>
  <Override PartName="/ppt/media/image549.png" ContentType="image/png"/>
  <Override PartName="/ppt/media/image249.png" ContentType="image/png"/>
  <Override PartName="/ppt/media/image193.jpeg" ContentType="image/jpeg"/>
  <Override PartName="/ppt/media/image289.png" ContentType="image/png"/>
  <Override PartName="/ppt/media/image299.png" ContentType="image/png"/>
  <Override PartName="/ppt/media/image506.png" ContentType="image/png"/>
  <Override PartName="/ppt/media/image206.png" ContentType="image/png"/>
  <Override PartName="/ppt/media/image285.png" ContentType="image/png"/>
  <Override PartName="/ppt/media/image146.png" ContentType="image/png"/>
  <Override PartName="/ppt/media/image212.png" ContentType="image/png"/>
  <Override PartName="/ppt/media/image213.png" ContentType="image/png"/>
  <Override PartName="/ppt/media/image220.png" ContentType="image/png"/>
  <Override PartName="/ppt/media/image221.png" ContentType="image/png"/>
  <Override PartName="/ppt/media/image161.png" ContentType="image/png"/>
  <Override PartName="/ppt/media/image222.png" ContentType="image/png"/>
  <Override PartName="/ppt/media/image162.png" ContentType="image/png"/>
  <Override PartName="/ppt/media/image223.png" ContentType="image/png"/>
  <Override PartName="/ppt/media/image163.png" ContentType="image/png"/>
  <Override PartName="/ppt/media/image225.png" ContentType="image/png"/>
  <Override PartName="/ppt/media/image230.png" ContentType="image/png"/>
  <Override PartName="/ppt/media/image170.png" ContentType="image/png"/>
  <Override PartName="/ppt/media/image232.png" ContentType="image/png"/>
  <Override PartName="/ppt/media/image172.png" ContentType="image/png"/>
  <Override PartName="/ppt/media/image226.png" ContentType="image/png"/>
  <Override PartName="/ppt/media/image233.png" ContentType="image/png"/>
  <Override PartName="/ppt/media/image173.png" ContentType="image/png"/>
  <Override PartName="/ppt/media/image234.png" ContentType="image/png"/>
  <Override PartName="/ppt/media/image235.png" ContentType="image/png"/>
  <Override PartName="/ppt/media/image494.png" ContentType="image/png"/>
  <Override PartName="/ppt/media/image236.png" ContentType="image/png"/>
  <Override PartName="/ppt/media/image495.png" ContentType="image/png"/>
  <Override PartName="/ppt/media/image410.png" ContentType="image/png"/>
  <Override PartName="/ppt/media/image411.png" ContentType="image/png"/>
  <Override PartName="/ppt/media/image670.png" ContentType="image/png"/>
  <Override PartName="/ppt/media/image415.png" ContentType="image/png"/>
  <Override PartName="/ppt/media/image674.png" ContentType="image/png"/>
  <Override PartName="/ppt/media/image214.png" ContentType="image/png"/>
  <Override PartName="/ppt/media/image229.png" ContentType="image/png"/>
  <Override PartName="/ppt/media/image636.png" ContentType="image/png"/>
  <Override PartName="/ppt/media/image638.png" ContentType="image/png"/>
  <Override PartName="/ppt/media/image227.png" ContentType="image/png"/>
  <Override PartName="/ppt/media/image640.png" ContentType="image/png"/>
  <Override PartName="/ppt/media/image228.png" ContentType="image/png"/>
  <Override PartName="/ppt/media/image641.png" ContentType="image/png"/>
  <Override PartName="/ppt/media/image642.png" ContentType="image/png"/>
  <Override PartName="/ppt/media/image323.png" ContentType="image/png"/>
  <Override PartName="/ppt/media/image154.png" ContentType="image/png"/>
  <Override PartName="/ppt/media/image500.png" ContentType="image/png"/>
  <Override PartName="/ppt/media/image293.png" ContentType="image/png"/>
  <Override PartName="/ppt/media/image643.png" ContentType="image/png"/>
  <Override PartName="/ppt/media/image237.png" ContentType="image/png"/>
  <Override PartName="/ppt/media/image496.png" ContentType="image/png"/>
  <Override PartName="/ppt/media/image644.png" ContentType="image/png"/>
  <Override PartName="/ppt/media/image645.png" ContentType="image/png"/>
  <Override PartName="/ppt/media/image525.png" ContentType="image/png"/>
  <Override PartName="/ppt/media/image179.png" ContentType="image/png"/>
  <Override PartName="/ppt/media/image239.png" ContentType="image/png"/>
  <Override PartName="/ppt/media/image646.png" ContentType="image/png"/>
  <Override PartName="/ppt/media/image650.png" ContentType="image/png"/>
  <Override PartName="/ppt/media/image651.png" ContentType="image/png"/>
  <Override PartName="/ppt/media/image332.png" ContentType="image/png"/>
  <Override PartName="/ppt/media/image652.png" ContentType="image/png"/>
  <Override PartName="/ppt/media/image484.png" ContentType="image/png"/>
  <Override PartName="/ppt/media/image93.png" ContentType="image/png"/>
  <Override PartName="/ppt/media/image333.png" ContentType="image/png"/>
  <Override PartName="/ppt/media/image653.png" ContentType="image/png"/>
  <Override PartName="/ppt/media/image165.png" ContentType="image/png"/>
  <Override PartName="/ppt/media/image511.png" ContentType="image/png"/>
  <Override PartName="/ppt/media/image654.png" ContentType="image/png"/>
  <Override PartName="/ppt/media/image166.png" ContentType="image/png"/>
  <Override PartName="/ppt/media/image512.png" ContentType="image/png"/>
  <Override PartName="/ppt/media/image655.png" ContentType="image/png"/>
  <Override PartName="/ppt/media/image167.png" ContentType="image/png"/>
  <Override PartName="/ppt/media/image513.png" ContentType="image/png"/>
  <Override PartName="/ppt/media/image656.png" ContentType="image/png"/>
  <Override PartName="/ppt/media/image488.png" ContentType="image/png"/>
  <Override PartName="/ppt/media/image97.png" ContentType="image/png"/>
  <Override PartName="/ppt/media/image168.png" ContentType="image/png"/>
  <Override PartName="/ppt/media/image514.png" ContentType="image/png"/>
  <Override PartName="/ppt/media/image657.png" ContentType="image/png"/>
  <Override PartName="/ppt/media/image169.png" ContentType="image/png"/>
  <Override PartName="/ppt/media/image515.png" ContentType="image/png"/>
  <Override PartName="/ppt/media/image594.png" ContentType="image/png"/>
  <Override PartName="/ppt/media/image455.png" ContentType="image/png"/>
  <Override PartName="/ppt/media/image275.png" ContentType="image/png"/>
  <Override PartName="/ppt/media/image136.png" ContentType="image/png"/>
  <Override PartName="/ppt/media/image658.png" ContentType="image/png"/>
  <Override PartName="/ppt/media/image99.png" ContentType="image/png"/>
  <Override PartName="/ppt/media/image660.png" ContentType="image/png"/>
  <Override PartName="/ppt/media/image498.png" ContentType="image/png"/>
  <Override PartName="/ppt/media/image201.png" ContentType="image/png"/>
  <Override PartName="/ppt/media/image174.png" ContentType="image/png"/>
  <Override PartName="/ppt/media/image520.png" ContentType="image/png"/>
  <Override PartName="/ppt/media/image678.png" ContentType="image/png"/>
  <Override PartName="/ppt/media/image647.png" ContentType="image/png"/>
  <Override PartName="/ppt/media/image680.png" ContentType="image/png"/>
  <Override PartName="/ppt/media/image605.png" ContentType="image/png"/>
  <Override PartName="/ppt/media/image509.png" ContentType="image/png"/>
  <Override PartName="/ppt/media/image176.png" ContentType="image/png"/>
  <Override PartName="/ppt/media/image522.png" ContentType="image/png"/>
  <Override PartName="/ppt/media/image203.png" ContentType="image/png"/>
  <Override PartName="/ppt/media/image665.png" ContentType="image/png"/>
  <Override PartName="/ppt/media/image648.png" ContentType="image/png"/>
  <Override PartName="/ppt/media/image89.png" ContentType="image/png"/>
  <Override PartName="/ppt/media/image681.png" ContentType="image/png"/>
  <Override PartName="/ppt/media/image362.png" ContentType="image/png"/>
  <Override PartName="/ppt/media/image606.png" ContentType="image/png"/>
  <Override PartName="/ppt/media/image177.png" ContentType="image/png"/>
  <Override PartName="/ppt/media/image523.png" ContentType="image/png"/>
  <Override PartName="/ppt/media/image204.png" ContentType="image/png"/>
  <Override PartName="/ppt/media/image666.png" ContentType="image/png"/>
  <Override PartName="/ppt/media/image682.png" ContentType="image/png"/>
  <Override PartName="/ppt/media/image363.png" ContentType="image/png"/>
  <Override PartName="/ppt/media/image607.png" ContentType="image/png"/>
  <Override PartName="/ppt/media/image677.png" ContentType="image/png"/>
  <Override PartName="/ppt/media/image683.png" ContentType="image/png"/>
  <Override PartName="/ppt/media/image364.png" ContentType="image/png"/>
  <Override PartName="/ppt/media/image608.png" ContentType="image/png"/>
  <Override PartName="/ppt/media/image668.png" ContentType="image/png"/>
  <Override PartName="/ppt/media/image635.png" ContentType="image/png"/>
  <Override PartName="/ppt/media/image205.png" ContentType="image/png"/>
  <Override PartName="/ppt/media/image524.png" ContentType="image/png"/>
  <Override PartName="/ppt/media/image284.png" ContentType="image/png"/>
  <Override PartName="/ppt/media/image145.png" ContentType="image/png"/>
  <Override PartName="/ppt/media/image539.png" ContentType="image/png"/>
  <Override PartName="/ppt/media/image211.png" ContentType="image/png"/>
  <Override PartName="/ppt/media/image688.png" ContentType="image/png"/>
  <Override PartName="/ppt/media/image547.png" ContentType="image/png"/>
  <Override PartName="/ppt/media/image17.png" ContentType="image/png"/>
  <Override PartName="/ppt/media/image493.png" ContentType="image/png"/>
  <Override PartName="/ppt/media/image369.png" ContentType="image/png"/>
  <Override PartName="/ppt/media/image634.png" ContentType="image/png"/>
  <Override PartName="/ppt/media/image210.png" ContentType="image/png"/>
  <Override PartName="/ppt/media/image538.png" ContentType="image/png"/>
  <Override PartName="/ppt/media/image687.png" ContentType="image/png"/>
  <Override PartName="/ppt/media/image546.png" ContentType="image/png"/>
  <Override PartName="/ppt/media/image16.png" ContentType="image/png"/>
  <Override PartName="/ppt/media/image492.png" ContentType="image/png"/>
  <Override PartName="/ppt/media/image368.png" ContentType="image/png"/>
  <Override PartName="/ppt/media/image686.png" ContentType="image/png"/>
  <Override PartName="/ppt/media/image491.png" ContentType="image/png"/>
  <Override PartName="/ppt/media/image367.png" ContentType="image/png"/>
  <Override PartName="/ppt/media/image685.png" ContentType="image/png"/>
  <Override PartName="/ppt/media/image676.png" ContentType="image/png"/>
  <Override PartName="/ppt/media/image675.png" ContentType="image/png"/>
  <Override PartName="/ppt/media/image637.png" ContentType="image/png"/>
  <Override PartName="/ppt/media/image175.png" ContentType="image/png"/>
  <Override PartName="/ppt/media/image521.png" ContentType="image/png"/>
  <Override PartName="/ppt/media/image664.png" ContentType="image/png"/>
  <Override PartName="/ppt/media/image663.png" ContentType="image/png"/>
  <Override PartName="/ppt/media/image662.png" ContentType="image/png"/>
  <Override PartName="/ppt/media/image661.png" ContentType="image/png"/>
  <Override PartName="/ppt/media/image633.png" ContentType="image/png"/>
  <Override PartName="/ppt/media/image537.png" ContentType="image/png"/>
  <Override PartName="/ppt/media/image504.png" ContentType="image/png"/>
  <Override PartName="/ppt/media/image297.png" ContentType="image/png"/>
  <Override PartName="/ppt/media/image158.png" ContentType="image/png"/>
  <Override PartName="/ppt/media/image202.png" ContentType="image/png"/>
  <Override PartName="/ppt/media/image499.png" ContentType="image/png"/>
  <Override PartName="/ppt/media/image632.png" ContentType="image/png"/>
  <Override PartName="/ppt/media/image160.png" ContentType="image/png"/>
  <Override PartName="/ppt/media/image679.png" ContentType="image/png"/>
  <Override PartName="/ppt/media/image536.png" ContentType="image/png"/>
  <Override PartName="/ppt/media/image631.png" ContentType="image/png"/>
  <Override PartName="/ppt/media/image200.png" ContentType="image/png"/>
  <Override PartName="/ppt/media/image497.png" ContentType="image/png"/>
  <Override PartName="/ppt/media/image630.png" ContentType="image/png"/>
  <Override PartName="/ppt/media/image628.png" ContentType="image/png"/>
  <Override PartName="/ppt/media/image627.png" ContentType="image/png"/>
  <Override PartName="/ppt/media/image626.png" ContentType="image/png"/>
  <Override PartName="/ppt/media/image625.png" ContentType="image/png"/>
  <Override PartName="/ppt/media/image529.png" ContentType="image/png"/>
  <Override PartName="/ppt/media/image215.png" ContentType="image/png"/>
  <Override PartName="/ppt/media/image501.png" ContentType="image/png"/>
  <Override PartName="/ppt/media/image294.png" ContentType="image/png"/>
  <Override PartName="/ppt/media/image155.png" ContentType="image/png"/>
  <Override PartName="/ppt/media/image83.png" ContentType="image/png"/>
  <Override PartName="/ppt/media/image474.png" ContentType="image/png"/>
  <Override PartName="/ppt/media/image624.png" ContentType="image/png"/>
  <Override PartName="/ppt/media/image528.png" ContentType="image/png"/>
  <Override PartName="/ppt/media/image623.png" ContentType="image/png"/>
  <Override PartName="/ppt/media/image527.png" ContentType="image/png"/>
  <Override PartName="/ppt/media/image208.png" ContentType="image/png"/>
  <Override PartName="/ppt/media/image287.png" ContentType="image/png"/>
  <Override PartName="/ppt/media/image148.png" ContentType="image/png"/>
  <Override PartName="/ppt/media/image622.png" ContentType="image/png"/>
  <Override PartName="/ppt/media/image150.png" ContentType="image/png"/>
  <Override PartName="/ppt/media/image669.png" ContentType="image/png"/>
  <Override PartName="/ppt/media/image526.png" ContentType="image/png"/>
  <Override PartName="/ppt/media/image207.png" ContentType="image/png"/>
  <Override PartName="/ppt/media/image286.png" ContentType="image/png"/>
  <Override PartName="/ppt/media/image147.png" ContentType="image/png"/>
  <Override PartName="/ppt/media/image621.png" ContentType="image/png"/>
  <Override PartName="/ppt/media/image620.png" ContentType="image/png"/>
  <Override PartName="/ppt/media/image667.png" ContentType="image/png"/>
  <Override PartName="/ppt/media/image618.png" ContentType="image/png"/>
  <Override PartName="/ppt/media/image420.png" ContentType="image/png"/>
  <Override PartName="/ppt/media/image453.png" ContentType="image/png"/>
  <Override PartName="/ppt/media/image329.png" ContentType="image/png"/>
  <Override PartName="/ppt/media/image592.png" ContentType="image/png"/>
  <Override PartName="/ppt/media/image617.png" ContentType="image/png"/>
  <Override PartName="/ppt/media/image616.png" ContentType="image/png"/>
  <Override PartName="/ppt/media/image615.png" ContentType="image/png"/>
  <Override PartName="/ppt/media/image519.png" ContentType="image/png"/>
  <Override PartName="/ppt/media/image614.png" ContentType="image/png"/>
  <Override PartName="/ppt/media/image649.png" ContentType="image/png"/>
  <Override PartName="/ppt/media/image130.png" ContentType="image/png"/>
  <Override PartName="/ppt/media/image518.png" ContentType="image/png"/>
  <Override PartName="/ppt/media/image613.png" ContentType="image/png"/>
  <Override PartName="/ppt/media/image517.png" ContentType="image/png"/>
  <Override PartName="/ppt/media/image612.png" ContentType="image/png"/>
  <Override PartName="/ppt/media/image140.png" ContentType="image/png"/>
  <Override PartName="/ppt/media/image659.png" ContentType="image/png"/>
  <Override PartName="/ppt/media/image516.png" ContentType="image/png"/>
  <Override PartName="/ppt/media/image611.png" ContentType="image/png"/>
  <Override PartName="/ppt/media/image610.png" ContentType="image/png"/>
  <Override PartName="/ppt/media/image609.png" ContentType="image/png"/>
  <Override PartName="/ppt/media/image153.png" ContentType="image/png"/>
  <Override PartName="/ppt/media/image292.png" ContentType="image/png"/>
  <Override PartName="/ppt/media/image639.png" ContentType="image/png"/>
  <Override PartName="/ppt/media/image673.jpeg" ContentType="image/jpeg"/>
  <Override PartName="/ppt/media/image120.png" ContentType="image/png"/>
  <Override PartName="/ppt/media/image604.png" ContentType="image/png"/>
  <Override PartName="/ppt/media/image508.png" ContentType="image/png"/>
  <Override PartName="/ppt/media/image603.png" ContentType="image/png"/>
  <Override PartName="/ppt/media/image507.png" ContentType="image/png"/>
  <Override PartName="/ppt/media/image602.png" ContentType="image/png"/>
  <Override PartName="/ppt/media/image601.png" ContentType="image/png"/>
  <Override PartName="/ppt/media/image600.png" ContentType="image/png"/>
  <Override PartName="/ppt/media/image672.jpeg" ContentType="image/jpeg"/>
  <Override PartName="/ppt/media/image629.png" ContentType="image/png"/>
  <Override PartName="/ppt/media/image110.png" ContentType="image/png"/>
  <Override PartName="/ppt/media/image143.png" ContentType="image/png"/>
  <Override PartName="/ppt/media/image282.png" ContentType="image/png"/>
  <Override PartName="/ppt/media/image279.png" ContentType="image/png"/>
  <Override PartName="/ppt/media/image138.png" ContentType="image/png"/>
  <Override PartName="/ppt/media/image277.png" ContentType="image/png"/>
  <Override PartName="/ppt/media/image137.png" ContentType="image/png"/>
  <Override PartName="/ppt/media/image276.png" ContentType="image/png"/>
  <Override PartName="/ppt/media/image98.png" ContentType="image/png"/>
  <Override PartName="/ppt/media/image489.png" ContentType="image/png"/>
  <Override PartName="/ppt/media/image135.png" ContentType="image/png"/>
  <Override PartName="/ppt/media/image274.png" ContentType="image/png"/>
  <Override PartName="/ppt/media/image217.png" ContentType="image/png"/>
  <Override PartName="/ppt/media/image2.png" ContentType="image/png"/>
  <Override PartName="/ppt/media/image46.png" ContentType="image/png"/>
  <Override PartName="/ppt/media/image576.png" ContentType="image/png"/>
  <Override PartName="/ppt/media/image437.png" ContentType="image/png"/>
  <Override PartName="/ppt/media/image436.png" ContentType="image/png"/>
  <Override PartName="/ppt/media/image45.png" ContentType="image/png"/>
  <Override PartName="/ppt/media/image575.png" ContentType="image/png"/>
  <Override PartName="/ppt/media/image542.png" ContentType="image/png"/>
  <Override PartName="/ppt/media/image418.png" ContentType="image/png"/>
  <Override PartName="/ppt/media/image12.png" ContentType="image/png"/>
  <Override PartName="/ppt/media/image196.png" ContentType="image/png"/>
  <Override PartName="/ppt/media/image541.png" ContentType="image/png"/>
  <Override PartName="/ppt/media/image11.png" ContentType="image/png"/>
  <Override PartName="/ppt/media/image417.png" ContentType="image/png"/>
  <Override PartName="/ppt/media/image195.png" ContentType="image/png"/>
  <Override PartName="/ppt/media/image44.png" ContentType="image/png"/>
  <Override PartName="/ppt/media/image574.png" ContentType="image/png"/>
  <Override PartName="/ppt/media/image435.png" ContentType="image/png"/>
  <Override PartName="/ppt/media/image255.png" ContentType="image/png"/>
  <Override PartName="/ppt/media/image116.png" ContentType="image/png"/>
  <Override PartName="/ppt/media/image434.png" ContentType="image/png"/>
  <Override PartName="/ppt/media/image43.png" ContentType="image/png"/>
  <Override PartName="/ppt/media/image573.png" ContentType="image/png"/>
  <Override PartName="/ppt/media/image115.png" ContentType="image/png"/>
  <Override PartName="/ppt/media/image254.png" ContentType="image/png"/>
  <Override PartName="/ppt/media/image540.png" ContentType="image/png"/>
  <Override PartName="/ppt/media/image10.png" ContentType="image/png"/>
  <Override PartName="/ppt/media/image416.png" ContentType="image/png"/>
  <Override PartName="/ppt/media/image194.png" ContentType="image/png"/>
  <Override PartName="/ppt/media/image431.png" ContentType="image/png"/>
  <Override PartName="/ppt/media/image570.png" ContentType="image/png"/>
  <Override PartName="/ppt/media/image40.png" ContentType="image/png"/>
  <Override PartName="/ppt/media/image569.png" ContentType="image/png"/>
  <Override PartName="/ppt/media/image39.png" ContentType="image/png"/>
  <Override PartName="/ppt/media/image385.png" ContentType="image/png"/>
  <Override PartName="/ppt/media/image533.png" ContentType="image/png"/>
  <Override PartName="/ppt/media/image409.png" ContentType="image/png"/>
  <Override PartName="/ppt/media/image187.png" ContentType="image/png"/>
  <Override PartName="/ppt/media/image69.png" ContentType="image/png"/>
  <Override PartName="/ppt/media/image599.png" ContentType="image/png"/>
  <Override PartName="/ppt/media/image247.png" ContentType="image/png"/>
  <Override PartName="/ppt/media/image108.png" ContentType="image/png"/>
  <Override PartName="/ppt/media/image566.png" ContentType="image/png"/>
  <Override PartName="/ppt/media/image427.png" ContentType="image/png"/>
  <Override PartName="/ppt/media/image36.png" ContentType="image/png"/>
  <Override PartName="/ppt/media/image107.png" ContentType="image/png"/>
  <Override PartName="/ppt/media/image246.png" ContentType="image/png"/>
  <Override PartName="/ppt/media/image426.png" ContentType="image/png"/>
  <Override PartName="/ppt/media/image565.png" ContentType="image/png"/>
  <Override PartName="/ppt/media/image35.png" ContentType="image/png"/>
  <Override PartName="/ppt/media/image257.png" ContentType="image/png"/>
  <Override PartName="/ppt/media/image118.png" ContentType="image/png"/>
  <Override PartName="/ppt/media/image381.png" ContentType="image/png"/>
  <Override PartName="/ppt/media/image564.png" ContentType="image/png"/>
  <Override PartName="/ppt/media/image425.png" ContentType="image/png"/>
  <Override PartName="/ppt/media/image34.png" ContentType="image/png"/>
  <Override PartName="/ppt/media/image117.png" ContentType="image/png"/>
  <Override PartName="/ppt/media/image256.png" ContentType="image/png"/>
  <Override PartName="/ppt/media/image380.png" ContentType="image/png"/>
  <Override PartName="/ppt/media/image105.png" ContentType="image/png"/>
  <Override PartName="/ppt/media/image244.png" ContentType="image/png"/>
  <Override PartName="/ppt/media/image424.png" ContentType="image/png"/>
  <Override PartName="/ppt/media/image563.png" ContentType="image/png"/>
  <Override PartName="/ppt/media/image33.png" ContentType="image/png"/>
  <Override PartName="/ppt/media/image104.png" ContentType="image/png"/>
  <Override PartName="/ppt/media/image243.png" ContentType="image/png"/>
  <Override PartName="/ppt/media/image423.png" ContentType="image/png"/>
  <Override PartName="/ppt/media/image562.png" ContentType="image/png"/>
  <Override PartName="/ppt/media/image32.png" ContentType="image/png"/>
  <Override PartName="/ppt/media/image102.png" ContentType="image/png"/>
  <Override PartName="/ppt/media/image241.png" ContentType="image/png"/>
  <Override PartName="/ppt/media/image421.png" ContentType="image/png"/>
  <Override PartName="/ppt/media/image560.png" ContentType="image/png"/>
  <Override PartName="/ppt/media/image30.png" ContentType="image/png"/>
  <Override PartName="/ppt/media/image559.png" ContentType="image/png"/>
  <Override PartName="/ppt/media/image29.png" ContentType="image/png"/>
  <Override PartName="/ppt/media/image218.png" ContentType="image/png"/>
  <Override PartName="/ppt/media/image3.png" ContentType="image/png"/>
  <Override PartName="/ppt/media/image544.png" ContentType="image/png"/>
  <Override PartName="/ppt/media/image14.png" ContentType="image/png"/>
  <Override PartName="/ppt/media/image198.png" ContentType="image/png"/>
  <Override PartName="/ppt/media/image558.png" ContentType="image/png"/>
  <Override PartName="/ppt/media/image28.png" ContentType="image/png"/>
  <Override PartName="/ppt/media/image64.jpeg" ContentType="image/jpeg"/>
  <Override PartName="/ppt/media/image557.png" ContentType="image/png"/>
  <Override PartName="/ppt/media/image27.png" ContentType="image/png"/>
  <Override PartName="/ppt/media/image379.png" ContentType="image/png"/>
  <Override PartName="/ppt/media/image556.png" ContentType="image/png"/>
  <Override PartName="/ppt/media/image26.png" ContentType="image/png"/>
  <Override PartName="/ppt/media/image378.png" ContentType="image/png"/>
  <Override PartName="/ppt/media/image555.png" ContentType="image/png"/>
  <Override PartName="/ppt/media/image25.png" ContentType="image/png"/>
  <Override PartName="/ppt/media/image377.png" ContentType="image/png"/>
  <Override PartName="/ppt/media/image554.png" ContentType="image/png"/>
  <Override PartName="/ppt/media/image24.png" ContentType="image/png"/>
  <Override PartName="/ppt/media/image376.png" ContentType="image/png"/>
  <Override PartName="/ppt/media/image59.png" ContentType="image/png"/>
  <Override PartName="/ppt/media/image589.png" ContentType="image/png"/>
  <Override PartName="/ppt/media/image433.png" ContentType="image/png"/>
  <Override PartName="/ppt/media/image309.png" ContentType="image/png"/>
  <Override PartName="/ppt/media/image42.png" ContentType="image/png"/>
  <Override PartName="/ppt/media/image572.png" ContentType="image/png"/>
  <Override PartName="/ppt/media/image553.png" ContentType="image/png"/>
  <Override PartName="/ppt/media/image23.png" ContentType="image/png"/>
  <Override PartName="/ppt/media/image375.png" ContentType="image/png"/>
  <Override PartName="/ppt/media/image449.png" ContentType="image/png"/>
  <Override PartName="/ppt/media/image58.png" ContentType="image/png"/>
  <Override PartName="/ppt/media/image588.png" ContentType="image/png"/>
  <Override PartName="/ppt/media/image171.png" ContentType="image/png"/>
  <Override PartName="/ppt/media/image231.png" ContentType="image/png"/>
  <Override PartName="/ppt/media/image366.png" ContentType="image/png"/>
  <Override PartName="/ppt/media/image490.png" ContentType="image/png"/>
  <Override PartName="/ppt/media/image568.png" ContentType="image/png"/>
  <Override PartName="/ppt/media/image429.png" ContentType="image/png"/>
  <Override PartName="/ppt/media/image38.png" ContentType="image/png"/>
  <Override PartName="/ppt/media/image384.png" ContentType="image/png"/>
  <Override PartName="/ppt/media/image103.png" ContentType="image/png"/>
  <Override PartName="/ppt/media/image242.png" ContentType="image/png"/>
  <Override PartName="/ppt/media/image422.png" ContentType="image/png"/>
  <Override PartName="/ppt/media/image561.png" ContentType="image/png"/>
  <Override PartName="/ppt/media/image31.png" ContentType="image/png"/>
  <Override PartName="/ppt/media/image157.png" ContentType="image/png"/>
  <Override PartName="/ppt/media/image503.png" ContentType="image/png"/>
  <Override PartName="/ppt/media/image296.png" ContentType="image/png"/>
  <Override PartName="/ppt/media/image444.png" ContentType="image/png"/>
  <Override PartName="/ppt/media/image53.png" ContentType="image/png"/>
  <Override PartName="/ppt/media/image583.png" ContentType="image/png"/>
  <Override PartName="/ppt/media/image534.png" ContentType="image/png"/>
  <Override PartName="/ppt/media/image188.png" ContentType="image/png"/>
  <Override PartName="/ppt/media/image248.png" ContentType="image/png"/>
  <Override PartName="/ppt/media/image109.png" ContentType="image/png"/>
  <Override PartName="/ppt/media/image567.png" ContentType="image/png"/>
  <Override PartName="/ppt/media/image428.png" ContentType="image/png"/>
  <Override PartName="/ppt/media/image37.png" ContentType="image/png"/>
  <Override PartName="/ppt/media/image502.png" ContentType="image/png"/>
  <Override PartName="/ppt/media/image295.png" ContentType="image/png"/>
  <Override PartName="/ppt/media/image156.png" ContentType="image/png"/>
  <Override PartName="/ppt/media/image216.png" ContentType="image/png"/>
  <Override PartName="/ppt/media/image189.png" ContentType="image/png"/>
  <Override PartName="/ppt/media/image535.png" ContentType="image/png"/>
  <Override PartName="/ppt/media/image144.png" ContentType="image/png"/>
  <Override PartName="/ppt/media/image283.png" ContentType="image/png"/>
  <Override PartName="/ppt/media/image62.jpeg" ContentType="image/jpeg"/>
  <Override PartName="/ppt/media/image671.png" ContentType="image/png"/>
  <Override PartName="/ppt/media/image414.png" ContentType="image/png"/>
  <Override PartName="/ppt/media/image192.png" ContentType="image/png"/>
  <Override PartName="/ppt/media/image113.png" ContentType="image/png"/>
  <Override PartName="/ppt/media/image252.png" ContentType="image/png"/>
  <Override PartName="/ppt/media/image552.png" ContentType="image/png"/>
  <Override PartName="/ppt/media/image22.png" ContentType="image/png"/>
  <Override PartName="/ppt/media/image374.png" ContentType="image/png"/>
  <Override PartName="/ppt/media/image57.png" ContentType="image/png"/>
  <Override PartName="/ppt/media/image448.png" ContentType="image/png"/>
  <Override PartName="/ppt/media/image587.png" ContentType="image/png"/>
  <Override PartName="/ppt/media/image419.png" ContentType="image/png"/>
  <Override PartName="/ppt/media/image197.png" ContentType="image/png"/>
  <Override PartName="/ppt/media/image543.png" ContentType="image/png"/>
  <Override PartName="/ppt/media/image13.png" ContentType="image/png"/>
  <Override PartName="/ppt/media/image365.png" ContentType="image/png"/>
  <Override PartName="/ppt/media/image245.png" ContentType="image/png"/>
  <Override PartName="/ppt/media/image106.png" ContentType="image/png"/>
  <Override PartName="/ppt/media/image684.jpeg" ContentType="image/jpeg"/>
  <Override PartName="/ppt/media/image7.png" ContentType="image/png"/>
  <Override PartName="/ppt/media/image548.png" ContentType="image/png"/>
  <Override PartName="/ppt/media/image18.png" ContentType="image/png"/>
  <Override PartName="/ppt/media/image8.png" ContentType="image/png"/>
  <Override PartName="/ppt/slides/_rels/slide13.xml.rels" ContentType="application/vnd.openxmlformats-package.relationships+xml"/>
  <Override PartName="/ppt/slides/_rels/slide5.xml.rels" ContentType="application/vnd.openxmlformats-package.relationships+xml"/>
  <Override PartName="/ppt/slides/_rels/slide2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20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8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6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/>
          </p:nvPr>
        </p:nvSpPr>
        <p:spPr>
          <a:xfrm>
            <a:off x="3108960" y="4783320"/>
            <a:ext cx="2925720" cy="256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4783320"/>
            <a:ext cx="2102760" cy="256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fld id="{30D94153-2A30-4B85-AC14-A3992A8D09A5}" type="datetime">
              <a:rPr b="0" lang="en-US" sz="1800" spc="-1" strike="noStrike">
                <a:solidFill>
                  <a:srgbClr val="b2b2b2"/>
                </a:solidFill>
                <a:latin typeface="Calibri"/>
              </a:rPr>
              <a:t>11/7/23</a:t>
            </a:fld>
            <a:endParaRPr b="0" lang="ru-RU" sz="18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83680" y="4783320"/>
            <a:ext cx="2102760" cy="256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CA8DD9A8-42A9-4BF9-AEAD-F87D6532419C}" type="slidenum">
              <a:rPr b="0" lang="ru-RU" sz="1800" spc="-1" strike="noStrike">
                <a:solidFill>
                  <a:srgbClr val="b2b2b2"/>
                </a:solidFill>
                <a:latin typeface="Calibri"/>
              </a:rPr>
              <a:t>&lt;номер&gt;</a:t>
            </a:fld>
            <a:endParaRPr b="0" lang="ru-RU" sz="18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6.png"/><Relationship Id="rId2" Type="http://schemas.openxmlformats.org/officeDocument/2006/relationships/image" Target="../media/image177.png"/><Relationship Id="rId3" Type="http://schemas.openxmlformats.org/officeDocument/2006/relationships/image" Target="../media/image178.jpeg"/><Relationship Id="rId4" Type="http://schemas.openxmlformats.org/officeDocument/2006/relationships/image" Target="../media/image179.png"/><Relationship Id="rId5" Type="http://schemas.openxmlformats.org/officeDocument/2006/relationships/image" Target="../media/image180.png"/><Relationship Id="rId6" Type="http://schemas.openxmlformats.org/officeDocument/2006/relationships/image" Target="../media/image181.png"/><Relationship Id="rId7" Type="http://schemas.openxmlformats.org/officeDocument/2006/relationships/image" Target="../media/image182.png"/><Relationship Id="rId8" Type="http://schemas.openxmlformats.org/officeDocument/2006/relationships/image" Target="../media/image183.png"/><Relationship Id="rId9" Type="http://schemas.openxmlformats.org/officeDocument/2006/relationships/image" Target="../media/image184.png"/><Relationship Id="rId10" Type="http://schemas.openxmlformats.org/officeDocument/2006/relationships/image" Target="../media/image185.png"/><Relationship Id="rId11" Type="http://schemas.openxmlformats.org/officeDocument/2006/relationships/image" Target="../media/image186.png"/><Relationship Id="rId12" Type="http://schemas.openxmlformats.org/officeDocument/2006/relationships/image" Target="../media/image187.png"/><Relationship Id="rId13" Type="http://schemas.openxmlformats.org/officeDocument/2006/relationships/image" Target="../media/image188.png"/><Relationship Id="rId14" Type="http://schemas.openxmlformats.org/officeDocument/2006/relationships/image" Target="../media/image189.png"/><Relationship Id="rId15" Type="http://schemas.openxmlformats.org/officeDocument/2006/relationships/image" Target="../media/image190.png"/><Relationship Id="rId16" Type="http://schemas.openxmlformats.org/officeDocument/2006/relationships/image" Target="../media/image191.png"/><Relationship Id="rId17" Type="http://schemas.openxmlformats.org/officeDocument/2006/relationships/image" Target="../media/image192.png"/><Relationship Id="rId18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3.jpeg"/><Relationship Id="rId2" Type="http://schemas.openxmlformats.org/officeDocument/2006/relationships/image" Target="../media/image194.png"/><Relationship Id="rId3" Type="http://schemas.openxmlformats.org/officeDocument/2006/relationships/image" Target="../media/image195.png"/><Relationship Id="rId4" Type="http://schemas.openxmlformats.org/officeDocument/2006/relationships/image" Target="../media/image196.png"/><Relationship Id="rId5" Type="http://schemas.openxmlformats.org/officeDocument/2006/relationships/image" Target="../media/image197.png"/><Relationship Id="rId6" Type="http://schemas.openxmlformats.org/officeDocument/2006/relationships/image" Target="../media/image198.png"/><Relationship Id="rId7" Type="http://schemas.openxmlformats.org/officeDocument/2006/relationships/image" Target="../media/image199.png"/><Relationship Id="rId8" Type="http://schemas.openxmlformats.org/officeDocument/2006/relationships/image" Target="../media/image200.png"/><Relationship Id="rId9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1.png"/><Relationship Id="rId2" Type="http://schemas.openxmlformats.org/officeDocument/2006/relationships/image" Target="../media/image202.png"/><Relationship Id="rId3" Type="http://schemas.openxmlformats.org/officeDocument/2006/relationships/image" Target="../media/image203.png"/><Relationship Id="rId4" Type="http://schemas.openxmlformats.org/officeDocument/2006/relationships/image" Target="../media/image204.png"/><Relationship Id="rId5" Type="http://schemas.openxmlformats.org/officeDocument/2006/relationships/image" Target="../media/image205.png"/><Relationship Id="rId6" Type="http://schemas.openxmlformats.org/officeDocument/2006/relationships/image" Target="../media/image206.png"/><Relationship Id="rId7" Type="http://schemas.openxmlformats.org/officeDocument/2006/relationships/image" Target="../media/image207.png"/><Relationship Id="rId8" Type="http://schemas.openxmlformats.org/officeDocument/2006/relationships/image" Target="../media/image208.png"/><Relationship Id="rId9" Type="http://schemas.openxmlformats.org/officeDocument/2006/relationships/image" Target="../media/image209.png"/><Relationship Id="rId10" Type="http://schemas.openxmlformats.org/officeDocument/2006/relationships/image" Target="../media/image210.png"/><Relationship Id="rId1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1.png"/><Relationship Id="rId2" Type="http://schemas.openxmlformats.org/officeDocument/2006/relationships/image" Target="../media/image212.png"/><Relationship Id="rId3" Type="http://schemas.openxmlformats.org/officeDocument/2006/relationships/image" Target="../media/image213.png"/><Relationship Id="rId4" Type="http://schemas.openxmlformats.org/officeDocument/2006/relationships/image" Target="../media/image214.png"/><Relationship Id="rId5" Type="http://schemas.openxmlformats.org/officeDocument/2006/relationships/image" Target="../media/image215.png"/><Relationship Id="rId6" Type="http://schemas.openxmlformats.org/officeDocument/2006/relationships/image" Target="../media/image216.png"/><Relationship Id="rId7" Type="http://schemas.openxmlformats.org/officeDocument/2006/relationships/image" Target="../media/image217.png"/><Relationship Id="rId8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8.png"/><Relationship Id="rId2" Type="http://schemas.openxmlformats.org/officeDocument/2006/relationships/image" Target="../media/image219.png"/><Relationship Id="rId3" Type="http://schemas.openxmlformats.org/officeDocument/2006/relationships/image" Target="../media/image220.png"/><Relationship Id="rId4" Type="http://schemas.openxmlformats.org/officeDocument/2006/relationships/image" Target="../media/image221.png"/><Relationship Id="rId5" Type="http://schemas.openxmlformats.org/officeDocument/2006/relationships/image" Target="../media/image222.png"/><Relationship Id="rId6" Type="http://schemas.openxmlformats.org/officeDocument/2006/relationships/image" Target="../media/image223.png"/><Relationship Id="rId7" Type="http://schemas.openxmlformats.org/officeDocument/2006/relationships/image" Target="../media/image224.png"/><Relationship Id="rId8" Type="http://schemas.openxmlformats.org/officeDocument/2006/relationships/image" Target="../media/image225.png"/><Relationship Id="rId9" Type="http://schemas.openxmlformats.org/officeDocument/2006/relationships/image" Target="../media/image226.png"/><Relationship Id="rId10" Type="http://schemas.openxmlformats.org/officeDocument/2006/relationships/image" Target="../media/image227.png"/><Relationship Id="rId11" Type="http://schemas.openxmlformats.org/officeDocument/2006/relationships/image" Target="../media/image228.png"/><Relationship Id="rId12" Type="http://schemas.openxmlformats.org/officeDocument/2006/relationships/image" Target="../media/image229.png"/><Relationship Id="rId13" Type="http://schemas.openxmlformats.org/officeDocument/2006/relationships/image" Target="../media/image230.png"/><Relationship Id="rId14" Type="http://schemas.openxmlformats.org/officeDocument/2006/relationships/image" Target="../media/image231.png"/><Relationship Id="rId15" Type="http://schemas.openxmlformats.org/officeDocument/2006/relationships/image" Target="../media/image232.png"/><Relationship Id="rId16" Type="http://schemas.openxmlformats.org/officeDocument/2006/relationships/image" Target="../media/image233.png"/><Relationship Id="rId17" Type="http://schemas.openxmlformats.org/officeDocument/2006/relationships/image" Target="../media/image234.png"/><Relationship Id="rId18" Type="http://schemas.openxmlformats.org/officeDocument/2006/relationships/image" Target="../media/image235.png"/><Relationship Id="rId19" Type="http://schemas.openxmlformats.org/officeDocument/2006/relationships/image" Target="../media/image236.png"/><Relationship Id="rId20" Type="http://schemas.openxmlformats.org/officeDocument/2006/relationships/image" Target="../media/image237.png"/><Relationship Id="rId21" Type="http://schemas.openxmlformats.org/officeDocument/2006/relationships/image" Target="../media/image238.png"/><Relationship Id="rId2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9.png"/><Relationship Id="rId2" Type="http://schemas.openxmlformats.org/officeDocument/2006/relationships/image" Target="../media/image240.png"/><Relationship Id="rId3" Type="http://schemas.openxmlformats.org/officeDocument/2006/relationships/image" Target="../media/image241.png"/><Relationship Id="rId4" Type="http://schemas.openxmlformats.org/officeDocument/2006/relationships/image" Target="../media/image242.png"/><Relationship Id="rId5" Type="http://schemas.openxmlformats.org/officeDocument/2006/relationships/image" Target="../media/image243.png"/><Relationship Id="rId6" Type="http://schemas.openxmlformats.org/officeDocument/2006/relationships/image" Target="../media/image244.png"/><Relationship Id="rId7" Type="http://schemas.openxmlformats.org/officeDocument/2006/relationships/image" Target="../media/image245.png"/><Relationship Id="rId8" Type="http://schemas.openxmlformats.org/officeDocument/2006/relationships/image" Target="../media/image246.png"/><Relationship Id="rId9" Type="http://schemas.openxmlformats.org/officeDocument/2006/relationships/image" Target="../media/image247.png"/><Relationship Id="rId10" Type="http://schemas.openxmlformats.org/officeDocument/2006/relationships/image" Target="../media/image248.png"/><Relationship Id="rId11" Type="http://schemas.openxmlformats.org/officeDocument/2006/relationships/image" Target="../media/image249.png"/><Relationship Id="rId12" Type="http://schemas.openxmlformats.org/officeDocument/2006/relationships/image" Target="../media/image250.png"/><Relationship Id="rId13" Type="http://schemas.openxmlformats.org/officeDocument/2006/relationships/image" Target="../media/image251.png"/><Relationship Id="rId14" Type="http://schemas.openxmlformats.org/officeDocument/2006/relationships/image" Target="../media/image252.png"/><Relationship Id="rId15" Type="http://schemas.openxmlformats.org/officeDocument/2006/relationships/image" Target="../media/image253.png"/><Relationship Id="rId16" Type="http://schemas.openxmlformats.org/officeDocument/2006/relationships/image" Target="../media/image254.png"/><Relationship Id="rId17" Type="http://schemas.openxmlformats.org/officeDocument/2006/relationships/image" Target="../media/image255.png"/><Relationship Id="rId18" Type="http://schemas.openxmlformats.org/officeDocument/2006/relationships/image" Target="../media/image256.png"/><Relationship Id="rId19" Type="http://schemas.openxmlformats.org/officeDocument/2006/relationships/image" Target="../media/image257.png"/><Relationship Id="rId20" Type="http://schemas.openxmlformats.org/officeDocument/2006/relationships/image" Target="../media/image258.png"/><Relationship Id="rId21" Type="http://schemas.openxmlformats.org/officeDocument/2006/relationships/image" Target="../media/image259.png"/><Relationship Id="rId22" Type="http://schemas.openxmlformats.org/officeDocument/2006/relationships/image" Target="../media/image260.png"/><Relationship Id="rId23" Type="http://schemas.openxmlformats.org/officeDocument/2006/relationships/image" Target="../media/image261.png"/><Relationship Id="rId24" Type="http://schemas.openxmlformats.org/officeDocument/2006/relationships/image" Target="../media/image262.png"/><Relationship Id="rId25" Type="http://schemas.openxmlformats.org/officeDocument/2006/relationships/image" Target="../media/image263.png"/><Relationship Id="rId26" Type="http://schemas.openxmlformats.org/officeDocument/2006/relationships/image" Target="../media/image264.png"/><Relationship Id="rId27" Type="http://schemas.openxmlformats.org/officeDocument/2006/relationships/image" Target="../media/image265.png"/><Relationship Id="rId28" Type="http://schemas.openxmlformats.org/officeDocument/2006/relationships/image" Target="../media/image266.png"/><Relationship Id="rId29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67.png"/><Relationship Id="rId2" Type="http://schemas.openxmlformats.org/officeDocument/2006/relationships/image" Target="../media/image268.png"/><Relationship Id="rId3" Type="http://schemas.openxmlformats.org/officeDocument/2006/relationships/image" Target="../media/image269.png"/><Relationship Id="rId4" Type="http://schemas.openxmlformats.org/officeDocument/2006/relationships/image" Target="../media/image270.png"/><Relationship Id="rId5" Type="http://schemas.openxmlformats.org/officeDocument/2006/relationships/image" Target="../media/image271.png"/><Relationship Id="rId6" Type="http://schemas.openxmlformats.org/officeDocument/2006/relationships/image" Target="../media/image272.png"/><Relationship Id="rId7" Type="http://schemas.openxmlformats.org/officeDocument/2006/relationships/image" Target="../media/image273.png"/><Relationship Id="rId8" Type="http://schemas.openxmlformats.org/officeDocument/2006/relationships/image" Target="../media/image274.png"/><Relationship Id="rId9" Type="http://schemas.openxmlformats.org/officeDocument/2006/relationships/image" Target="../media/image275.png"/><Relationship Id="rId10" Type="http://schemas.openxmlformats.org/officeDocument/2006/relationships/image" Target="../media/image276.png"/><Relationship Id="rId11" Type="http://schemas.openxmlformats.org/officeDocument/2006/relationships/image" Target="../media/image277.png"/><Relationship Id="rId12" Type="http://schemas.openxmlformats.org/officeDocument/2006/relationships/image" Target="../media/image278.png"/><Relationship Id="rId13" Type="http://schemas.openxmlformats.org/officeDocument/2006/relationships/image" Target="../media/image279.png"/><Relationship Id="rId14" Type="http://schemas.openxmlformats.org/officeDocument/2006/relationships/image" Target="../media/image280.png"/><Relationship Id="rId15" Type="http://schemas.openxmlformats.org/officeDocument/2006/relationships/image" Target="../media/image281.png"/><Relationship Id="rId16" Type="http://schemas.openxmlformats.org/officeDocument/2006/relationships/image" Target="../media/image282.png"/><Relationship Id="rId17" Type="http://schemas.openxmlformats.org/officeDocument/2006/relationships/image" Target="../media/image283.png"/><Relationship Id="rId18" Type="http://schemas.openxmlformats.org/officeDocument/2006/relationships/image" Target="../media/image284.png"/><Relationship Id="rId19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85.png"/><Relationship Id="rId2" Type="http://schemas.openxmlformats.org/officeDocument/2006/relationships/image" Target="../media/image286.png"/><Relationship Id="rId3" Type="http://schemas.openxmlformats.org/officeDocument/2006/relationships/image" Target="../media/image287.png"/><Relationship Id="rId4" Type="http://schemas.openxmlformats.org/officeDocument/2006/relationships/image" Target="../media/image288.png"/><Relationship Id="rId5" Type="http://schemas.openxmlformats.org/officeDocument/2006/relationships/image" Target="../media/image289.png"/><Relationship Id="rId6" Type="http://schemas.openxmlformats.org/officeDocument/2006/relationships/image" Target="../media/image290.png"/><Relationship Id="rId7" Type="http://schemas.openxmlformats.org/officeDocument/2006/relationships/image" Target="../media/image291.png"/><Relationship Id="rId8" Type="http://schemas.openxmlformats.org/officeDocument/2006/relationships/image" Target="../media/image292.png"/><Relationship Id="rId9" Type="http://schemas.openxmlformats.org/officeDocument/2006/relationships/image" Target="../media/image293.png"/><Relationship Id="rId10" Type="http://schemas.openxmlformats.org/officeDocument/2006/relationships/image" Target="../media/image294.png"/><Relationship Id="rId11" Type="http://schemas.openxmlformats.org/officeDocument/2006/relationships/image" Target="../media/image295.png"/><Relationship Id="rId12" Type="http://schemas.openxmlformats.org/officeDocument/2006/relationships/image" Target="../media/image296.png"/><Relationship Id="rId13" Type="http://schemas.openxmlformats.org/officeDocument/2006/relationships/image" Target="../media/image297.png"/><Relationship Id="rId14" Type="http://schemas.openxmlformats.org/officeDocument/2006/relationships/image" Target="../media/image298.png"/><Relationship Id="rId15" Type="http://schemas.openxmlformats.org/officeDocument/2006/relationships/image" Target="../media/image299.png"/><Relationship Id="rId16" Type="http://schemas.openxmlformats.org/officeDocument/2006/relationships/image" Target="../media/image300.png"/><Relationship Id="rId17" Type="http://schemas.openxmlformats.org/officeDocument/2006/relationships/image" Target="../media/image301.png"/><Relationship Id="rId18" Type="http://schemas.openxmlformats.org/officeDocument/2006/relationships/image" Target="../media/image302.png"/><Relationship Id="rId19" Type="http://schemas.openxmlformats.org/officeDocument/2006/relationships/image" Target="../media/image303.png"/><Relationship Id="rId20" Type="http://schemas.openxmlformats.org/officeDocument/2006/relationships/image" Target="../media/image304.png"/><Relationship Id="rId21" Type="http://schemas.openxmlformats.org/officeDocument/2006/relationships/image" Target="../media/image305.png"/><Relationship Id="rId22" Type="http://schemas.openxmlformats.org/officeDocument/2006/relationships/image" Target="../media/image306.png"/><Relationship Id="rId2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07.jpeg"/><Relationship Id="rId2" Type="http://schemas.openxmlformats.org/officeDocument/2006/relationships/image" Target="../media/image308.png"/><Relationship Id="rId3" Type="http://schemas.openxmlformats.org/officeDocument/2006/relationships/image" Target="../media/image309.png"/><Relationship Id="rId4" Type="http://schemas.openxmlformats.org/officeDocument/2006/relationships/image" Target="../media/image310.png"/><Relationship Id="rId5" Type="http://schemas.openxmlformats.org/officeDocument/2006/relationships/image" Target="../media/image311.png"/><Relationship Id="rId6" Type="http://schemas.openxmlformats.org/officeDocument/2006/relationships/image" Target="../media/image312.png"/><Relationship Id="rId7" Type="http://schemas.openxmlformats.org/officeDocument/2006/relationships/image" Target="../media/image313.png"/><Relationship Id="rId8" Type="http://schemas.openxmlformats.org/officeDocument/2006/relationships/image" Target="../media/image314.png"/><Relationship Id="rId9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15.png"/><Relationship Id="rId2" Type="http://schemas.openxmlformats.org/officeDocument/2006/relationships/image" Target="../media/image316.png"/><Relationship Id="rId3" Type="http://schemas.openxmlformats.org/officeDocument/2006/relationships/image" Target="../media/image317.png"/><Relationship Id="rId4" Type="http://schemas.openxmlformats.org/officeDocument/2006/relationships/image" Target="../media/image318.png"/><Relationship Id="rId5" Type="http://schemas.openxmlformats.org/officeDocument/2006/relationships/image" Target="../media/image319.png"/><Relationship Id="rId6" Type="http://schemas.openxmlformats.org/officeDocument/2006/relationships/image" Target="../media/image320.png"/><Relationship Id="rId7" Type="http://schemas.openxmlformats.org/officeDocument/2006/relationships/image" Target="../media/image321.png"/><Relationship Id="rId8" Type="http://schemas.openxmlformats.org/officeDocument/2006/relationships/image" Target="../media/image322.png"/><Relationship Id="rId9" Type="http://schemas.openxmlformats.org/officeDocument/2006/relationships/image" Target="../media/image323.png"/><Relationship Id="rId10" Type="http://schemas.openxmlformats.org/officeDocument/2006/relationships/image" Target="../media/image324.png"/><Relationship Id="rId11" Type="http://schemas.openxmlformats.org/officeDocument/2006/relationships/image" Target="../media/image325.png"/><Relationship Id="rId12" Type="http://schemas.openxmlformats.org/officeDocument/2006/relationships/image" Target="../media/image326.png"/><Relationship Id="rId13" Type="http://schemas.openxmlformats.org/officeDocument/2006/relationships/image" Target="../media/image327.png"/><Relationship Id="rId14" Type="http://schemas.openxmlformats.org/officeDocument/2006/relationships/image" Target="../media/image328.png"/><Relationship Id="rId15" Type="http://schemas.openxmlformats.org/officeDocument/2006/relationships/image" Target="../media/image329.png"/><Relationship Id="rId16" Type="http://schemas.openxmlformats.org/officeDocument/2006/relationships/image" Target="../media/image330.png"/><Relationship Id="rId17" Type="http://schemas.openxmlformats.org/officeDocument/2006/relationships/image" Target="../media/image331.png"/><Relationship Id="rId18" Type="http://schemas.openxmlformats.org/officeDocument/2006/relationships/image" Target="../media/image332.png"/><Relationship Id="rId19" Type="http://schemas.openxmlformats.org/officeDocument/2006/relationships/image" Target="../media/image333.png"/><Relationship Id="rId20" Type="http://schemas.openxmlformats.org/officeDocument/2006/relationships/image" Target="../media/image334.png"/><Relationship Id="rId21" Type="http://schemas.openxmlformats.org/officeDocument/2006/relationships/image" Target="../media/image335.png"/><Relationship Id="rId22" Type="http://schemas.openxmlformats.org/officeDocument/2006/relationships/image" Target="../media/image336.png"/><Relationship Id="rId23" Type="http://schemas.openxmlformats.org/officeDocument/2006/relationships/image" Target="../media/image337.png"/><Relationship Id="rId24" Type="http://schemas.openxmlformats.org/officeDocument/2006/relationships/image" Target="../media/image338.png"/><Relationship Id="rId25" Type="http://schemas.openxmlformats.org/officeDocument/2006/relationships/image" Target="../media/image339.png"/><Relationship Id="rId26" Type="http://schemas.openxmlformats.org/officeDocument/2006/relationships/image" Target="../media/image340.png"/><Relationship Id="rId27" Type="http://schemas.openxmlformats.org/officeDocument/2006/relationships/image" Target="../media/image341.png"/><Relationship Id="rId28" Type="http://schemas.openxmlformats.org/officeDocument/2006/relationships/image" Target="../media/image342.png"/><Relationship Id="rId29" Type="http://schemas.openxmlformats.org/officeDocument/2006/relationships/image" Target="../media/image343.png"/><Relationship Id="rId30" Type="http://schemas.openxmlformats.org/officeDocument/2006/relationships/image" Target="../media/image344.png"/><Relationship Id="rId31" Type="http://schemas.openxmlformats.org/officeDocument/2006/relationships/image" Target="../media/image345.png"/><Relationship Id="rId32" Type="http://schemas.openxmlformats.org/officeDocument/2006/relationships/image" Target="../media/image346.png"/><Relationship Id="rId33" Type="http://schemas.openxmlformats.org/officeDocument/2006/relationships/image" Target="../media/image347.png"/><Relationship Id="rId34" Type="http://schemas.openxmlformats.org/officeDocument/2006/relationships/image" Target="../media/image348.png"/><Relationship Id="rId35" Type="http://schemas.openxmlformats.org/officeDocument/2006/relationships/image" Target="../media/image349.png"/><Relationship Id="rId36" Type="http://schemas.openxmlformats.org/officeDocument/2006/relationships/image" Target="../media/image350.png"/><Relationship Id="rId37" Type="http://schemas.openxmlformats.org/officeDocument/2006/relationships/image" Target="../media/image351.png"/><Relationship Id="rId38" Type="http://schemas.openxmlformats.org/officeDocument/2006/relationships/image" Target="../media/image352.png"/><Relationship Id="rId39" Type="http://schemas.openxmlformats.org/officeDocument/2006/relationships/image" Target="../media/image353.png"/><Relationship Id="rId40" Type="http://schemas.openxmlformats.org/officeDocument/2006/relationships/image" Target="../media/image354.png"/><Relationship Id="rId41" Type="http://schemas.openxmlformats.org/officeDocument/2006/relationships/image" Target="../media/image355.png"/><Relationship Id="rId42" Type="http://schemas.openxmlformats.org/officeDocument/2006/relationships/image" Target="../media/image356.png"/><Relationship Id="rId43" Type="http://schemas.openxmlformats.org/officeDocument/2006/relationships/image" Target="../media/image357.png"/><Relationship Id="rId44" Type="http://schemas.openxmlformats.org/officeDocument/2006/relationships/image" Target="../media/image358.png"/><Relationship Id="rId45" Type="http://schemas.openxmlformats.org/officeDocument/2006/relationships/image" Target="../media/image359.png"/><Relationship Id="rId46" Type="http://schemas.openxmlformats.org/officeDocument/2006/relationships/image" Target="../media/image360.png"/><Relationship Id="rId47" Type="http://schemas.openxmlformats.org/officeDocument/2006/relationships/image" Target="../media/image361.png"/><Relationship Id="rId48" Type="http://schemas.openxmlformats.org/officeDocument/2006/relationships/image" Target="../media/image362.png"/><Relationship Id="rId49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63.png"/><Relationship Id="rId2" Type="http://schemas.openxmlformats.org/officeDocument/2006/relationships/image" Target="../media/image364.png"/><Relationship Id="rId3" Type="http://schemas.openxmlformats.org/officeDocument/2006/relationships/image" Target="../media/image365.png"/><Relationship Id="rId4" Type="http://schemas.openxmlformats.org/officeDocument/2006/relationships/image" Target="../media/image366.png"/><Relationship Id="rId5" Type="http://schemas.openxmlformats.org/officeDocument/2006/relationships/image" Target="../media/image367.png"/><Relationship Id="rId6" Type="http://schemas.openxmlformats.org/officeDocument/2006/relationships/image" Target="../media/image368.png"/><Relationship Id="rId7" Type="http://schemas.openxmlformats.org/officeDocument/2006/relationships/image" Target="../media/image369.png"/><Relationship Id="rId8" Type="http://schemas.openxmlformats.org/officeDocument/2006/relationships/image" Target="../media/image370.png"/><Relationship Id="rId9" Type="http://schemas.openxmlformats.org/officeDocument/2006/relationships/image" Target="../media/image371.png"/><Relationship Id="rId10" Type="http://schemas.openxmlformats.org/officeDocument/2006/relationships/image" Target="../media/image372.png"/><Relationship Id="rId11" Type="http://schemas.openxmlformats.org/officeDocument/2006/relationships/image" Target="../media/image373.png"/><Relationship Id="rId12" Type="http://schemas.openxmlformats.org/officeDocument/2006/relationships/image" Target="../media/image374.png"/><Relationship Id="rId13" Type="http://schemas.openxmlformats.org/officeDocument/2006/relationships/image" Target="../media/image375.png"/><Relationship Id="rId14" Type="http://schemas.openxmlformats.org/officeDocument/2006/relationships/image" Target="../media/image376.png"/><Relationship Id="rId15" Type="http://schemas.openxmlformats.org/officeDocument/2006/relationships/image" Target="../media/image377.png"/><Relationship Id="rId16" Type="http://schemas.openxmlformats.org/officeDocument/2006/relationships/image" Target="../media/image378.png"/><Relationship Id="rId17" Type="http://schemas.openxmlformats.org/officeDocument/2006/relationships/image" Target="../media/image379.png"/><Relationship Id="rId18" Type="http://schemas.openxmlformats.org/officeDocument/2006/relationships/image" Target="../media/image380.png"/><Relationship Id="rId19" Type="http://schemas.openxmlformats.org/officeDocument/2006/relationships/image" Target="../media/image381.png"/><Relationship Id="rId20" Type="http://schemas.openxmlformats.org/officeDocument/2006/relationships/image" Target="../media/image382.png"/><Relationship Id="rId21" Type="http://schemas.openxmlformats.org/officeDocument/2006/relationships/image" Target="../media/image383.png"/><Relationship Id="rId22" Type="http://schemas.openxmlformats.org/officeDocument/2006/relationships/image" Target="../media/image384.png"/><Relationship Id="rId23" Type="http://schemas.openxmlformats.org/officeDocument/2006/relationships/image" Target="../media/image385.png"/><Relationship Id="rId24" Type="http://schemas.openxmlformats.org/officeDocument/2006/relationships/image" Target="../media/image386.png"/><Relationship Id="rId25" Type="http://schemas.openxmlformats.org/officeDocument/2006/relationships/image" Target="../media/image387.png"/><Relationship Id="rId26" Type="http://schemas.openxmlformats.org/officeDocument/2006/relationships/image" Target="../media/image388.png"/><Relationship Id="rId27" Type="http://schemas.openxmlformats.org/officeDocument/2006/relationships/image" Target="../media/image389.png"/><Relationship Id="rId28" Type="http://schemas.openxmlformats.org/officeDocument/2006/relationships/image" Target="../media/image390.png"/><Relationship Id="rId29" Type="http://schemas.openxmlformats.org/officeDocument/2006/relationships/image" Target="../media/image391.png"/><Relationship Id="rId30" Type="http://schemas.openxmlformats.org/officeDocument/2006/relationships/image" Target="../media/image392.png"/><Relationship Id="rId31" Type="http://schemas.openxmlformats.org/officeDocument/2006/relationships/image" Target="../media/image393.png"/><Relationship Id="rId32" Type="http://schemas.openxmlformats.org/officeDocument/2006/relationships/image" Target="../media/image394.png"/><Relationship Id="rId33" Type="http://schemas.openxmlformats.org/officeDocument/2006/relationships/image" Target="../media/image395.png"/><Relationship Id="rId34" Type="http://schemas.openxmlformats.org/officeDocument/2006/relationships/image" Target="../media/image396.png"/><Relationship Id="rId35" Type="http://schemas.openxmlformats.org/officeDocument/2006/relationships/image" Target="../media/image397.png"/><Relationship Id="rId36" Type="http://schemas.openxmlformats.org/officeDocument/2006/relationships/image" Target="../media/image398.png"/><Relationship Id="rId37" Type="http://schemas.openxmlformats.org/officeDocument/2006/relationships/image" Target="../media/image399.png"/><Relationship Id="rId38" Type="http://schemas.openxmlformats.org/officeDocument/2006/relationships/image" Target="../media/image400.png"/><Relationship Id="rId39" Type="http://schemas.openxmlformats.org/officeDocument/2006/relationships/image" Target="../media/image401.png"/><Relationship Id="rId40" Type="http://schemas.openxmlformats.org/officeDocument/2006/relationships/image" Target="../media/image402.png"/><Relationship Id="rId41" Type="http://schemas.openxmlformats.org/officeDocument/2006/relationships/image" Target="../media/image403.png"/><Relationship Id="rId42" Type="http://schemas.openxmlformats.org/officeDocument/2006/relationships/image" Target="../media/image404.png"/><Relationship Id="rId43" Type="http://schemas.openxmlformats.org/officeDocument/2006/relationships/image" Target="../media/image405.png"/><Relationship Id="rId44" Type="http://schemas.openxmlformats.org/officeDocument/2006/relationships/image" Target="../media/image406.png"/><Relationship Id="rId45" Type="http://schemas.openxmlformats.org/officeDocument/2006/relationships/image" Target="../media/image407.png"/><Relationship Id="rId46" Type="http://schemas.openxmlformats.org/officeDocument/2006/relationships/image" Target="../media/image408.png"/><Relationship Id="rId47" Type="http://schemas.openxmlformats.org/officeDocument/2006/relationships/image" Target="../media/image409.png"/><Relationship Id="rId48" Type="http://schemas.openxmlformats.org/officeDocument/2006/relationships/image" Target="../media/image410.png"/><Relationship Id="rId49" Type="http://schemas.openxmlformats.org/officeDocument/2006/relationships/image" Target="../media/image411.png"/><Relationship Id="rId50" Type="http://schemas.openxmlformats.org/officeDocument/2006/relationships/image" Target="../media/image412.png"/><Relationship Id="rId51" Type="http://schemas.openxmlformats.org/officeDocument/2006/relationships/image" Target="../media/image413.png"/><Relationship Id="rId52" Type="http://schemas.openxmlformats.org/officeDocument/2006/relationships/image" Target="../media/image414.png"/><Relationship Id="rId53" Type="http://schemas.openxmlformats.org/officeDocument/2006/relationships/image" Target="../media/image415.png"/><Relationship Id="rId54" Type="http://schemas.openxmlformats.org/officeDocument/2006/relationships/image" Target="../media/image416.png"/><Relationship Id="rId55" Type="http://schemas.openxmlformats.org/officeDocument/2006/relationships/image" Target="../media/image417.png"/><Relationship Id="rId56" Type="http://schemas.openxmlformats.org/officeDocument/2006/relationships/image" Target="../media/image418.png"/><Relationship Id="rId57" Type="http://schemas.openxmlformats.org/officeDocument/2006/relationships/image" Target="../media/image419.png"/><Relationship Id="rId58" Type="http://schemas.openxmlformats.org/officeDocument/2006/relationships/image" Target="../media/image420.png"/><Relationship Id="rId59" Type="http://schemas.openxmlformats.org/officeDocument/2006/relationships/image" Target="../media/image421.png"/><Relationship Id="rId60" Type="http://schemas.openxmlformats.org/officeDocument/2006/relationships/image" Target="../media/image422.png"/><Relationship Id="rId61" Type="http://schemas.openxmlformats.org/officeDocument/2006/relationships/image" Target="../media/image423.png"/><Relationship Id="rId62" Type="http://schemas.openxmlformats.org/officeDocument/2006/relationships/image" Target="../media/image424.png"/><Relationship Id="rId63" Type="http://schemas.openxmlformats.org/officeDocument/2006/relationships/image" Target="../media/image425.png"/><Relationship Id="rId64" Type="http://schemas.openxmlformats.org/officeDocument/2006/relationships/image" Target="../media/image426.png"/><Relationship Id="rId65" Type="http://schemas.openxmlformats.org/officeDocument/2006/relationships/image" Target="../media/image427.png"/><Relationship Id="rId66" Type="http://schemas.openxmlformats.org/officeDocument/2006/relationships/image" Target="../media/image428.png"/><Relationship Id="rId67" Type="http://schemas.openxmlformats.org/officeDocument/2006/relationships/image" Target="../media/image429.png"/><Relationship Id="rId68" Type="http://schemas.openxmlformats.org/officeDocument/2006/relationships/image" Target="../media/image430.png"/><Relationship Id="rId69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31.png"/><Relationship Id="rId2" Type="http://schemas.openxmlformats.org/officeDocument/2006/relationships/image" Target="../media/image432.png"/><Relationship Id="rId3" Type="http://schemas.openxmlformats.org/officeDocument/2006/relationships/image" Target="../media/image433.png"/><Relationship Id="rId4" Type="http://schemas.openxmlformats.org/officeDocument/2006/relationships/image" Target="../media/image434.png"/><Relationship Id="rId5" Type="http://schemas.openxmlformats.org/officeDocument/2006/relationships/image" Target="../media/image435.png"/><Relationship Id="rId6" Type="http://schemas.openxmlformats.org/officeDocument/2006/relationships/image" Target="../media/image436.png"/><Relationship Id="rId7" Type="http://schemas.openxmlformats.org/officeDocument/2006/relationships/image" Target="../media/image437.png"/><Relationship Id="rId8" Type="http://schemas.openxmlformats.org/officeDocument/2006/relationships/image" Target="../media/image438.png"/><Relationship Id="rId9" Type="http://schemas.openxmlformats.org/officeDocument/2006/relationships/image" Target="../media/image439.png"/><Relationship Id="rId10" Type="http://schemas.openxmlformats.org/officeDocument/2006/relationships/image" Target="../media/image440.png"/><Relationship Id="rId11" Type="http://schemas.openxmlformats.org/officeDocument/2006/relationships/image" Target="../media/image441.png"/><Relationship Id="rId12" Type="http://schemas.openxmlformats.org/officeDocument/2006/relationships/image" Target="../media/image442.png"/><Relationship Id="rId13" Type="http://schemas.openxmlformats.org/officeDocument/2006/relationships/image" Target="../media/image443.png"/><Relationship Id="rId14" Type="http://schemas.openxmlformats.org/officeDocument/2006/relationships/image" Target="../media/image444.png"/><Relationship Id="rId15" Type="http://schemas.openxmlformats.org/officeDocument/2006/relationships/image" Target="../media/image445.png"/><Relationship Id="rId16" Type="http://schemas.openxmlformats.org/officeDocument/2006/relationships/image" Target="../media/image446.png"/><Relationship Id="rId17" Type="http://schemas.openxmlformats.org/officeDocument/2006/relationships/image" Target="../media/image447.png"/><Relationship Id="rId18" Type="http://schemas.openxmlformats.org/officeDocument/2006/relationships/image" Target="../media/image448.png"/><Relationship Id="rId19" Type="http://schemas.openxmlformats.org/officeDocument/2006/relationships/image" Target="../media/image449.png"/><Relationship Id="rId20" Type="http://schemas.openxmlformats.org/officeDocument/2006/relationships/image" Target="../media/image450.png"/><Relationship Id="rId21" Type="http://schemas.openxmlformats.org/officeDocument/2006/relationships/image" Target="../media/image451.png"/><Relationship Id="rId22" Type="http://schemas.openxmlformats.org/officeDocument/2006/relationships/image" Target="../media/image452.png"/><Relationship Id="rId23" Type="http://schemas.openxmlformats.org/officeDocument/2006/relationships/image" Target="../media/image453.png"/><Relationship Id="rId24" Type="http://schemas.openxmlformats.org/officeDocument/2006/relationships/image" Target="../media/image454.png"/><Relationship Id="rId25" Type="http://schemas.openxmlformats.org/officeDocument/2006/relationships/image" Target="../media/image455.png"/><Relationship Id="rId26" Type="http://schemas.openxmlformats.org/officeDocument/2006/relationships/image" Target="../media/image456.png"/><Relationship Id="rId27" Type="http://schemas.openxmlformats.org/officeDocument/2006/relationships/image" Target="../media/image457.png"/><Relationship Id="rId28" Type="http://schemas.openxmlformats.org/officeDocument/2006/relationships/image" Target="../media/image458.png"/><Relationship Id="rId29" Type="http://schemas.openxmlformats.org/officeDocument/2006/relationships/image" Target="../media/image459.png"/><Relationship Id="rId30" Type="http://schemas.openxmlformats.org/officeDocument/2006/relationships/image" Target="../media/image460.png"/><Relationship Id="rId31" Type="http://schemas.openxmlformats.org/officeDocument/2006/relationships/image" Target="../media/image461.png"/><Relationship Id="rId32" Type="http://schemas.openxmlformats.org/officeDocument/2006/relationships/image" Target="../media/image462.png"/><Relationship Id="rId33" Type="http://schemas.openxmlformats.org/officeDocument/2006/relationships/image" Target="../media/image463.png"/><Relationship Id="rId34" Type="http://schemas.openxmlformats.org/officeDocument/2006/relationships/image" Target="../media/image464.png"/><Relationship Id="rId35" Type="http://schemas.openxmlformats.org/officeDocument/2006/relationships/image" Target="../media/image465.png"/><Relationship Id="rId36" Type="http://schemas.openxmlformats.org/officeDocument/2006/relationships/image" Target="../media/image466.png"/><Relationship Id="rId37" Type="http://schemas.openxmlformats.org/officeDocument/2006/relationships/image" Target="../media/image467.png"/><Relationship Id="rId38" Type="http://schemas.openxmlformats.org/officeDocument/2006/relationships/image" Target="../media/image468.png"/><Relationship Id="rId39" Type="http://schemas.openxmlformats.org/officeDocument/2006/relationships/image" Target="../media/image469.png"/><Relationship Id="rId40" Type="http://schemas.openxmlformats.org/officeDocument/2006/relationships/image" Target="../media/image470.png"/><Relationship Id="rId41" Type="http://schemas.openxmlformats.org/officeDocument/2006/relationships/image" Target="../media/image471.png"/><Relationship Id="rId42" Type="http://schemas.openxmlformats.org/officeDocument/2006/relationships/image" Target="../media/image472.png"/><Relationship Id="rId43" Type="http://schemas.openxmlformats.org/officeDocument/2006/relationships/image" Target="../media/image473.png"/><Relationship Id="rId44" Type="http://schemas.openxmlformats.org/officeDocument/2006/relationships/image" Target="../media/image474.png"/><Relationship Id="rId45" Type="http://schemas.openxmlformats.org/officeDocument/2006/relationships/image" Target="../media/image475.png"/><Relationship Id="rId46" Type="http://schemas.openxmlformats.org/officeDocument/2006/relationships/image" Target="../media/image476.png"/><Relationship Id="rId47" Type="http://schemas.openxmlformats.org/officeDocument/2006/relationships/image" Target="../media/image477.png"/><Relationship Id="rId48" Type="http://schemas.openxmlformats.org/officeDocument/2006/relationships/image" Target="../media/image478.png"/><Relationship Id="rId49" Type="http://schemas.openxmlformats.org/officeDocument/2006/relationships/image" Target="../media/image479.png"/><Relationship Id="rId50" Type="http://schemas.openxmlformats.org/officeDocument/2006/relationships/image" Target="../media/image480.png"/><Relationship Id="rId5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81.png"/><Relationship Id="rId2" Type="http://schemas.openxmlformats.org/officeDocument/2006/relationships/image" Target="../media/image482.png"/><Relationship Id="rId3" Type="http://schemas.openxmlformats.org/officeDocument/2006/relationships/image" Target="../media/image483.png"/><Relationship Id="rId4" Type="http://schemas.openxmlformats.org/officeDocument/2006/relationships/image" Target="../media/image484.png"/><Relationship Id="rId5" Type="http://schemas.openxmlformats.org/officeDocument/2006/relationships/image" Target="../media/image485.png"/><Relationship Id="rId6" Type="http://schemas.openxmlformats.org/officeDocument/2006/relationships/image" Target="../media/image486.png"/><Relationship Id="rId7" Type="http://schemas.openxmlformats.org/officeDocument/2006/relationships/image" Target="../media/image487.png"/><Relationship Id="rId8" Type="http://schemas.openxmlformats.org/officeDocument/2006/relationships/image" Target="../media/image488.png"/><Relationship Id="rId9" Type="http://schemas.openxmlformats.org/officeDocument/2006/relationships/image" Target="../media/image489.png"/><Relationship Id="rId10" Type="http://schemas.openxmlformats.org/officeDocument/2006/relationships/image" Target="../media/image490.png"/><Relationship Id="rId11" Type="http://schemas.openxmlformats.org/officeDocument/2006/relationships/image" Target="../media/image491.png"/><Relationship Id="rId12" Type="http://schemas.openxmlformats.org/officeDocument/2006/relationships/image" Target="../media/image492.png"/><Relationship Id="rId13" Type="http://schemas.openxmlformats.org/officeDocument/2006/relationships/image" Target="../media/image493.png"/><Relationship Id="rId14" Type="http://schemas.openxmlformats.org/officeDocument/2006/relationships/image" Target="../media/image494.png"/><Relationship Id="rId15" Type="http://schemas.openxmlformats.org/officeDocument/2006/relationships/image" Target="../media/image495.png"/><Relationship Id="rId16" Type="http://schemas.openxmlformats.org/officeDocument/2006/relationships/image" Target="../media/image496.png"/><Relationship Id="rId17" Type="http://schemas.openxmlformats.org/officeDocument/2006/relationships/image" Target="../media/image497.png"/><Relationship Id="rId18" Type="http://schemas.openxmlformats.org/officeDocument/2006/relationships/image" Target="../media/image498.png"/><Relationship Id="rId19" Type="http://schemas.openxmlformats.org/officeDocument/2006/relationships/image" Target="../media/image499.png"/><Relationship Id="rId20" Type="http://schemas.openxmlformats.org/officeDocument/2006/relationships/image" Target="../media/image500.png"/><Relationship Id="rId21" Type="http://schemas.openxmlformats.org/officeDocument/2006/relationships/image" Target="../media/image501.png"/><Relationship Id="rId22" Type="http://schemas.openxmlformats.org/officeDocument/2006/relationships/image" Target="../media/image502.png"/><Relationship Id="rId23" Type="http://schemas.openxmlformats.org/officeDocument/2006/relationships/image" Target="../media/image503.png"/><Relationship Id="rId24" Type="http://schemas.openxmlformats.org/officeDocument/2006/relationships/image" Target="../media/image504.png"/><Relationship Id="rId25" Type="http://schemas.openxmlformats.org/officeDocument/2006/relationships/image" Target="../media/image505.png"/><Relationship Id="rId26" Type="http://schemas.openxmlformats.org/officeDocument/2006/relationships/image" Target="../media/image506.png"/><Relationship Id="rId27" Type="http://schemas.openxmlformats.org/officeDocument/2006/relationships/image" Target="../media/image507.png"/><Relationship Id="rId28" Type="http://schemas.openxmlformats.org/officeDocument/2006/relationships/image" Target="../media/image508.png"/><Relationship Id="rId29" Type="http://schemas.openxmlformats.org/officeDocument/2006/relationships/image" Target="../media/image509.png"/><Relationship Id="rId30" Type="http://schemas.openxmlformats.org/officeDocument/2006/relationships/image" Target="../media/image510.png"/><Relationship Id="rId31" Type="http://schemas.openxmlformats.org/officeDocument/2006/relationships/image" Target="../media/image511.png"/><Relationship Id="rId32" Type="http://schemas.openxmlformats.org/officeDocument/2006/relationships/image" Target="../media/image512.png"/><Relationship Id="rId33" Type="http://schemas.openxmlformats.org/officeDocument/2006/relationships/image" Target="../media/image513.png"/><Relationship Id="rId34" Type="http://schemas.openxmlformats.org/officeDocument/2006/relationships/image" Target="../media/image514.png"/><Relationship Id="rId35" Type="http://schemas.openxmlformats.org/officeDocument/2006/relationships/image" Target="../media/image515.png"/><Relationship Id="rId36" Type="http://schemas.openxmlformats.org/officeDocument/2006/relationships/image" Target="../media/image516.png"/><Relationship Id="rId37" Type="http://schemas.openxmlformats.org/officeDocument/2006/relationships/image" Target="../media/image517.png"/><Relationship Id="rId38" Type="http://schemas.openxmlformats.org/officeDocument/2006/relationships/image" Target="../media/image518.png"/><Relationship Id="rId39" Type="http://schemas.openxmlformats.org/officeDocument/2006/relationships/image" Target="../media/image519.png"/><Relationship Id="rId40" Type="http://schemas.openxmlformats.org/officeDocument/2006/relationships/image" Target="../media/image520.png"/><Relationship Id="rId41" Type="http://schemas.openxmlformats.org/officeDocument/2006/relationships/image" Target="../media/image521.png"/><Relationship Id="rId42" Type="http://schemas.openxmlformats.org/officeDocument/2006/relationships/image" Target="../media/image522.png"/><Relationship Id="rId43" Type="http://schemas.openxmlformats.org/officeDocument/2006/relationships/image" Target="../media/image523.png"/><Relationship Id="rId44" Type="http://schemas.openxmlformats.org/officeDocument/2006/relationships/image" Target="../media/image524.png"/><Relationship Id="rId45" Type="http://schemas.openxmlformats.org/officeDocument/2006/relationships/image" Target="../media/image525.png"/><Relationship Id="rId46" Type="http://schemas.openxmlformats.org/officeDocument/2006/relationships/image" Target="../media/image526.png"/><Relationship Id="rId47" Type="http://schemas.openxmlformats.org/officeDocument/2006/relationships/image" Target="../media/image527.png"/><Relationship Id="rId48" Type="http://schemas.openxmlformats.org/officeDocument/2006/relationships/image" Target="../media/image528.png"/><Relationship Id="rId49" Type="http://schemas.openxmlformats.org/officeDocument/2006/relationships/image" Target="../media/image529.png"/><Relationship Id="rId50" Type="http://schemas.openxmlformats.org/officeDocument/2006/relationships/image" Target="../media/image530.png"/><Relationship Id="rId51" Type="http://schemas.openxmlformats.org/officeDocument/2006/relationships/image" Target="../media/image531.png"/><Relationship Id="rId52" Type="http://schemas.openxmlformats.org/officeDocument/2006/relationships/image" Target="../media/image532.png"/><Relationship Id="rId53" Type="http://schemas.openxmlformats.org/officeDocument/2006/relationships/image" Target="../media/image533.png"/><Relationship Id="rId54" Type="http://schemas.openxmlformats.org/officeDocument/2006/relationships/image" Target="../media/image534.png"/><Relationship Id="rId55" Type="http://schemas.openxmlformats.org/officeDocument/2006/relationships/image" Target="../media/image535.png"/><Relationship Id="rId56" Type="http://schemas.openxmlformats.org/officeDocument/2006/relationships/image" Target="../media/image536.png"/><Relationship Id="rId57" Type="http://schemas.openxmlformats.org/officeDocument/2006/relationships/image" Target="../media/image537.png"/><Relationship Id="rId58" Type="http://schemas.openxmlformats.org/officeDocument/2006/relationships/image" Target="../media/image538.png"/><Relationship Id="rId59" Type="http://schemas.openxmlformats.org/officeDocument/2006/relationships/image" Target="../media/image539.png"/><Relationship Id="rId60" Type="http://schemas.openxmlformats.org/officeDocument/2006/relationships/image" Target="../media/image540.png"/><Relationship Id="rId61" Type="http://schemas.openxmlformats.org/officeDocument/2006/relationships/image" Target="../media/image541.png"/><Relationship Id="rId62" Type="http://schemas.openxmlformats.org/officeDocument/2006/relationships/image" Target="../media/image542.png"/><Relationship Id="rId63" Type="http://schemas.openxmlformats.org/officeDocument/2006/relationships/image" Target="../media/image543.png"/><Relationship Id="rId64" Type="http://schemas.openxmlformats.org/officeDocument/2006/relationships/image" Target="../media/image544.png"/><Relationship Id="rId65" Type="http://schemas.openxmlformats.org/officeDocument/2006/relationships/image" Target="../media/image545.png"/><Relationship Id="rId66" Type="http://schemas.openxmlformats.org/officeDocument/2006/relationships/image" Target="../media/image546.png"/><Relationship Id="rId67" Type="http://schemas.openxmlformats.org/officeDocument/2006/relationships/image" Target="../media/image547.png"/><Relationship Id="rId68" Type="http://schemas.openxmlformats.org/officeDocument/2006/relationships/image" Target="../media/image548.png"/><Relationship Id="rId69" Type="http://schemas.openxmlformats.org/officeDocument/2006/relationships/image" Target="../media/image549.png"/><Relationship Id="rId70" Type="http://schemas.openxmlformats.org/officeDocument/2006/relationships/image" Target="../media/image550.png"/><Relationship Id="rId71" Type="http://schemas.openxmlformats.org/officeDocument/2006/relationships/image" Target="../media/image551.png"/><Relationship Id="rId72" Type="http://schemas.openxmlformats.org/officeDocument/2006/relationships/image" Target="../media/image552.png"/><Relationship Id="rId73" Type="http://schemas.openxmlformats.org/officeDocument/2006/relationships/image" Target="../media/image553.png"/><Relationship Id="rId74" Type="http://schemas.openxmlformats.org/officeDocument/2006/relationships/image" Target="../media/image554.png"/><Relationship Id="rId75" Type="http://schemas.openxmlformats.org/officeDocument/2006/relationships/image" Target="../media/image555.png"/><Relationship Id="rId76" Type="http://schemas.openxmlformats.org/officeDocument/2006/relationships/image" Target="../media/image556.png"/><Relationship Id="rId77" Type="http://schemas.openxmlformats.org/officeDocument/2006/relationships/image" Target="../media/image557.png"/><Relationship Id="rId78" Type="http://schemas.openxmlformats.org/officeDocument/2006/relationships/image" Target="../media/image558.png"/><Relationship Id="rId79" Type="http://schemas.openxmlformats.org/officeDocument/2006/relationships/image" Target="../media/image559.png"/><Relationship Id="rId80" Type="http://schemas.openxmlformats.org/officeDocument/2006/relationships/image" Target="../media/image560.png"/><Relationship Id="rId81" Type="http://schemas.openxmlformats.org/officeDocument/2006/relationships/image" Target="../media/image561.png"/><Relationship Id="rId82" Type="http://schemas.openxmlformats.org/officeDocument/2006/relationships/image" Target="../media/image562.png"/><Relationship Id="rId83" Type="http://schemas.openxmlformats.org/officeDocument/2006/relationships/image" Target="../media/image563.png"/><Relationship Id="rId84" Type="http://schemas.openxmlformats.org/officeDocument/2006/relationships/image" Target="../media/image564.png"/><Relationship Id="rId85" Type="http://schemas.openxmlformats.org/officeDocument/2006/relationships/image" Target="../media/image565.png"/><Relationship Id="rId86" Type="http://schemas.openxmlformats.org/officeDocument/2006/relationships/image" Target="../media/image566.png"/><Relationship Id="rId87" Type="http://schemas.openxmlformats.org/officeDocument/2006/relationships/image" Target="../media/image567.png"/><Relationship Id="rId88" Type="http://schemas.openxmlformats.org/officeDocument/2006/relationships/image" Target="../media/image568.png"/><Relationship Id="rId89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69.png"/><Relationship Id="rId2" Type="http://schemas.openxmlformats.org/officeDocument/2006/relationships/image" Target="../media/image570.png"/><Relationship Id="rId3" Type="http://schemas.openxmlformats.org/officeDocument/2006/relationships/image" Target="../media/image571.png"/><Relationship Id="rId4" Type="http://schemas.openxmlformats.org/officeDocument/2006/relationships/image" Target="../media/image572.png"/><Relationship Id="rId5" Type="http://schemas.openxmlformats.org/officeDocument/2006/relationships/image" Target="../media/image573.png"/><Relationship Id="rId6" Type="http://schemas.openxmlformats.org/officeDocument/2006/relationships/image" Target="../media/image574.png"/><Relationship Id="rId7" Type="http://schemas.openxmlformats.org/officeDocument/2006/relationships/image" Target="../media/image575.png"/><Relationship Id="rId8" Type="http://schemas.openxmlformats.org/officeDocument/2006/relationships/image" Target="../media/image576.png"/><Relationship Id="rId9" Type="http://schemas.openxmlformats.org/officeDocument/2006/relationships/image" Target="../media/image577.png"/><Relationship Id="rId10" Type="http://schemas.openxmlformats.org/officeDocument/2006/relationships/image" Target="../media/image578.png"/><Relationship Id="rId11" Type="http://schemas.openxmlformats.org/officeDocument/2006/relationships/image" Target="../media/image579.png"/><Relationship Id="rId12" Type="http://schemas.openxmlformats.org/officeDocument/2006/relationships/image" Target="../media/image580.png"/><Relationship Id="rId13" Type="http://schemas.openxmlformats.org/officeDocument/2006/relationships/image" Target="../media/image581.png"/><Relationship Id="rId14" Type="http://schemas.openxmlformats.org/officeDocument/2006/relationships/image" Target="../media/image582.png"/><Relationship Id="rId15" Type="http://schemas.openxmlformats.org/officeDocument/2006/relationships/image" Target="../media/image583.png"/><Relationship Id="rId16" Type="http://schemas.openxmlformats.org/officeDocument/2006/relationships/image" Target="../media/image584.png"/><Relationship Id="rId17" Type="http://schemas.openxmlformats.org/officeDocument/2006/relationships/image" Target="../media/image585.png"/><Relationship Id="rId18" Type="http://schemas.openxmlformats.org/officeDocument/2006/relationships/image" Target="../media/image586.png"/><Relationship Id="rId19" Type="http://schemas.openxmlformats.org/officeDocument/2006/relationships/image" Target="../media/image587.png"/><Relationship Id="rId20" Type="http://schemas.openxmlformats.org/officeDocument/2006/relationships/image" Target="../media/image588.png"/><Relationship Id="rId21" Type="http://schemas.openxmlformats.org/officeDocument/2006/relationships/image" Target="../media/image589.png"/><Relationship Id="rId22" Type="http://schemas.openxmlformats.org/officeDocument/2006/relationships/image" Target="../media/image590.png"/><Relationship Id="rId23" Type="http://schemas.openxmlformats.org/officeDocument/2006/relationships/image" Target="../media/image591.png"/><Relationship Id="rId24" Type="http://schemas.openxmlformats.org/officeDocument/2006/relationships/image" Target="../media/image592.png"/><Relationship Id="rId25" Type="http://schemas.openxmlformats.org/officeDocument/2006/relationships/image" Target="../media/image593.png"/><Relationship Id="rId26" Type="http://schemas.openxmlformats.org/officeDocument/2006/relationships/image" Target="../media/image594.png"/><Relationship Id="rId27" Type="http://schemas.openxmlformats.org/officeDocument/2006/relationships/image" Target="../media/image595.png"/><Relationship Id="rId28" Type="http://schemas.openxmlformats.org/officeDocument/2006/relationships/image" Target="../media/image596.png"/><Relationship Id="rId29" Type="http://schemas.openxmlformats.org/officeDocument/2006/relationships/image" Target="../media/image597.png"/><Relationship Id="rId30" Type="http://schemas.openxmlformats.org/officeDocument/2006/relationships/image" Target="../media/image598.png"/><Relationship Id="rId31" Type="http://schemas.openxmlformats.org/officeDocument/2006/relationships/image" Target="../media/image599.png"/><Relationship Id="rId32" Type="http://schemas.openxmlformats.org/officeDocument/2006/relationships/image" Target="../media/image600.png"/><Relationship Id="rId33" Type="http://schemas.openxmlformats.org/officeDocument/2006/relationships/image" Target="../media/image601.png"/><Relationship Id="rId34" Type="http://schemas.openxmlformats.org/officeDocument/2006/relationships/image" Target="../media/image602.png"/><Relationship Id="rId35" Type="http://schemas.openxmlformats.org/officeDocument/2006/relationships/image" Target="../media/image603.png"/><Relationship Id="rId36" Type="http://schemas.openxmlformats.org/officeDocument/2006/relationships/image" Target="../media/image604.png"/><Relationship Id="rId37" Type="http://schemas.openxmlformats.org/officeDocument/2006/relationships/image" Target="../media/image605.png"/><Relationship Id="rId38" Type="http://schemas.openxmlformats.org/officeDocument/2006/relationships/image" Target="../media/image606.png"/><Relationship Id="rId39" Type="http://schemas.openxmlformats.org/officeDocument/2006/relationships/image" Target="../media/image607.png"/><Relationship Id="rId40" Type="http://schemas.openxmlformats.org/officeDocument/2006/relationships/image" Target="../media/image608.png"/><Relationship Id="rId41" Type="http://schemas.openxmlformats.org/officeDocument/2006/relationships/image" Target="../media/image609.png"/><Relationship Id="rId42" Type="http://schemas.openxmlformats.org/officeDocument/2006/relationships/image" Target="../media/image610.png"/><Relationship Id="rId43" Type="http://schemas.openxmlformats.org/officeDocument/2006/relationships/image" Target="../media/image611.png"/><Relationship Id="rId44" Type="http://schemas.openxmlformats.org/officeDocument/2006/relationships/image" Target="../media/image612.png"/><Relationship Id="rId45" Type="http://schemas.openxmlformats.org/officeDocument/2006/relationships/image" Target="../media/image613.png"/><Relationship Id="rId46" Type="http://schemas.openxmlformats.org/officeDocument/2006/relationships/image" Target="../media/image614.png"/><Relationship Id="rId47" Type="http://schemas.openxmlformats.org/officeDocument/2006/relationships/image" Target="../media/image615.png"/><Relationship Id="rId48" Type="http://schemas.openxmlformats.org/officeDocument/2006/relationships/image" Target="../media/image616.png"/><Relationship Id="rId49" Type="http://schemas.openxmlformats.org/officeDocument/2006/relationships/image" Target="../media/image617.png"/><Relationship Id="rId50" Type="http://schemas.openxmlformats.org/officeDocument/2006/relationships/image" Target="../media/image618.png"/><Relationship Id="rId51" Type="http://schemas.openxmlformats.org/officeDocument/2006/relationships/image" Target="../media/image619.png"/><Relationship Id="rId52" Type="http://schemas.openxmlformats.org/officeDocument/2006/relationships/image" Target="../media/image620.png"/><Relationship Id="rId53" Type="http://schemas.openxmlformats.org/officeDocument/2006/relationships/image" Target="../media/image621.png"/><Relationship Id="rId54" Type="http://schemas.openxmlformats.org/officeDocument/2006/relationships/image" Target="../media/image622.png"/><Relationship Id="rId55" Type="http://schemas.openxmlformats.org/officeDocument/2006/relationships/image" Target="../media/image623.png"/><Relationship Id="rId56" Type="http://schemas.openxmlformats.org/officeDocument/2006/relationships/image" Target="../media/image624.png"/><Relationship Id="rId57" Type="http://schemas.openxmlformats.org/officeDocument/2006/relationships/image" Target="../media/image625.png"/><Relationship Id="rId58" Type="http://schemas.openxmlformats.org/officeDocument/2006/relationships/image" Target="../media/image626.png"/><Relationship Id="rId59" Type="http://schemas.openxmlformats.org/officeDocument/2006/relationships/image" Target="../media/image627.png"/><Relationship Id="rId60" Type="http://schemas.openxmlformats.org/officeDocument/2006/relationships/image" Target="../media/image628.png"/><Relationship Id="rId6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629.png"/><Relationship Id="rId2" Type="http://schemas.openxmlformats.org/officeDocument/2006/relationships/image" Target="../media/image630.png"/><Relationship Id="rId3" Type="http://schemas.openxmlformats.org/officeDocument/2006/relationships/image" Target="../media/image631.png"/><Relationship Id="rId4" Type="http://schemas.openxmlformats.org/officeDocument/2006/relationships/image" Target="../media/image632.png"/><Relationship Id="rId5" Type="http://schemas.openxmlformats.org/officeDocument/2006/relationships/image" Target="../media/image633.png"/><Relationship Id="rId6" Type="http://schemas.openxmlformats.org/officeDocument/2006/relationships/image" Target="../media/image634.png"/><Relationship Id="rId7" Type="http://schemas.openxmlformats.org/officeDocument/2006/relationships/image" Target="../media/image635.png"/><Relationship Id="rId8" Type="http://schemas.openxmlformats.org/officeDocument/2006/relationships/image" Target="../media/image636.png"/><Relationship Id="rId9" Type="http://schemas.openxmlformats.org/officeDocument/2006/relationships/image" Target="../media/image637.png"/><Relationship Id="rId10" Type="http://schemas.openxmlformats.org/officeDocument/2006/relationships/image" Target="../media/image638.png"/><Relationship Id="rId11" Type="http://schemas.openxmlformats.org/officeDocument/2006/relationships/image" Target="../media/image639.png"/><Relationship Id="rId12" Type="http://schemas.openxmlformats.org/officeDocument/2006/relationships/image" Target="../media/image640.png"/><Relationship Id="rId13" Type="http://schemas.openxmlformats.org/officeDocument/2006/relationships/image" Target="../media/image641.png"/><Relationship Id="rId14" Type="http://schemas.openxmlformats.org/officeDocument/2006/relationships/image" Target="../media/image642.png"/><Relationship Id="rId15" Type="http://schemas.openxmlformats.org/officeDocument/2006/relationships/image" Target="../media/image643.png"/><Relationship Id="rId16" Type="http://schemas.openxmlformats.org/officeDocument/2006/relationships/image" Target="../media/image644.png"/><Relationship Id="rId17" Type="http://schemas.openxmlformats.org/officeDocument/2006/relationships/image" Target="../media/image645.png"/><Relationship Id="rId18" Type="http://schemas.openxmlformats.org/officeDocument/2006/relationships/image" Target="../media/image646.png"/><Relationship Id="rId19" Type="http://schemas.openxmlformats.org/officeDocument/2006/relationships/image" Target="../media/image647.png"/><Relationship Id="rId20" Type="http://schemas.openxmlformats.org/officeDocument/2006/relationships/image" Target="../media/image648.png"/><Relationship Id="rId21" Type="http://schemas.openxmlformats.org/officeDocument/2006/relationships/image" Target="../media/image649.png"/><Relationship Id="rId22" Type="http://schemas.openxmlformats.org/officeDocument/2006/relationships/image" Target="../media/image650.png"/><Relationship Id="rId23" Type="http://schemas.openxmlformats.org/officeDocument/2006/relationships/image" Target="../media/image651.png"/><Relationship Id="rId24" Type="http://schemas.openxmlformats.org/officeDocument/2006/relationships/image" Target="../media/image652.png"/><Relationship Id="rId25" Type="http://schemas.openxmlformats.org/officeDocument/2006/relationships/image" Target="../media/image653.png"/><Relationship Id="rId26" Type="http://schemas.openxmlformats.org/officeDocument/2006/relationships/image" Target="../media/image654.png"/><Relationship Id="rId27" Type="http://schemas.openxmlformats.org/officeDocument/2006/relationships/image" Target="../media/image655.png"/><Relationship Id="rId28" Type="http://schemas.openxmlformats.org/officeDocument/2006/relationships/image" Target="../media/image656.png"/><Relationship Id="rId29" Type="http://schemas.openxmlformats.org/officeDocument/2006/relationships/image" Target="../media/image657.png"/><Relationship Id="rId30" Type="http://schemas.openxmlformats.org/officeDocument/2006/relationships/image" Target="../media/image658.png"/><Relationship Id="rId31" Type="http://schemas.openxmlformats.org/officeDocument/2006/relationships/image" Target="../media/image659.png"/><Relationship Id="rId32" Type="http://schemas.openxmlformats.org/officeDocument/2006/relationships/image" Target="../media/image660.png"/><Relationship Id="rId33" Type="http://schemas.openxmlformats.org/officeDocument/2006/relationships/image" Target="../media/image661.png"/><Relationship Id="rId34" Type="http://schemas.openxmlformats.org/officeDocument/2006/relationships/image" Target="../media/image662.png"/><Relationship Id="rId35" Type="http://schemas.openxmlformats.org/officeDocument/2006/relationships/image" Target="../media/image663.png"/><Relationship Id="rId36" Type="http://schemas.openxmlformats.org/officeDocument/2006/relationships/image" Target="../media/image664.png"/><Relationship Id="rId37" Type="http://schemas.openxmlformats.org/officeDocument/2006/relationships/image" Target="../media/image665.png"/><Relationship Id="rId38" Type="http://schemas.openxmlformats.org/officeDocument/2006/relationships/image" Target="../media/image666.png"/><Relationship Id="rId39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667.png"/><Relationship Id="rId2" Type="http://schemas.openxmlformats.org/officeDocument/2006/relationships/image" Target="../media/image668.png"/><Relationship Id="rId3" Type="http://schemas.openxmlformats.org/officeDocument/2006/relationships/image" Target="../media/image669.png"/><Relationship Id="rId4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670.png"/><Relationship Id="rId2" Type="http://schemas.openxmlformats.org/officeDocument/2006/relationships/image" Target="../media/image671.png"/><Relationship Id="rId3" Type="http://schemas.openxmlformats.org/officeDocument/2006/relationships/image" Target="../media/image672.jpeg"/><Relationship Id="rId4" Type="http://schemas.openxmlformats.org/officeDocument/2006/relationships/image" Target="../media/image673.jpeg"/><Relationship Id="rId5" Type="http://schemas.openxmlformats.org/officeDocument/2006/relationships/image" Target="../media/image674.png"/><Relationship Id="rId6" Type="http://schemas.openxmlformats.org/officeDocument/2006/relationships/image" Target="../media/image675.png"/><Relationship Id="rId7" Type="http://schemas.openxmlformats.org/officeDocument/2006/relationships/image" Target="../media/image676.png"/><Relationship Id="rId8" Type="http://schemas.openxmlformats.org/officeDocument/2006/relationships/image" Target="../media/image677.png"/><Relationship Id="rId9" Type="http://schemas.openxmlformats.org/officeDocument/2006/relationships/image" Target="../media/image678.png"/><Relationship Id="rId10" Type="http://schemas.openxmlformats.org/officeDocument/2006/relationships/image" Target="../media/image679.png"/><Relationship Id="rId11" Type="http://schemas.openxmlformats.org/officeDocument/2006/relationships/image" Target="../media/image680.png"/><Relationship Id="rId12" Type="http://schemas.openxmlformats.org/officeDocument/2006/relationships/image" Target="../media/image681.png"/><Relationship Id="rId13" Type="http://schemas.openxmlformats.org/officeDocument/2006/relationships/image" Target="../media/image682.png"/><Relationship Id="rId14" Type="http://schemas.openxmlformats.org/officeDocument/2006/relationships/image" Target="../media/image683.png"/><Relationship Id="rId15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684.jpeg"/><Relationship Id="rId2" Type="http://schemas.openxmlformats.org/officeDocument/2006/relationships/image" Target="../media/image685.png"/><Relationship Id="rId3" Type="http://schemas.openxmlformats.org/officeDocument/2006/relationships/image" Target="../media/image686.png"/><Relationship Id="rId4" Type="http://schemas.openxmlformats.org/officeDocument/2006/relationships/image" Target="../media/image687.png"/><Relationship Id="rId5" Type="http://schemas.openxmlformats.org/officeDocument/2006/relationships/image" Target="../media/image688.png"/><Relationship Id="rId6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20" Type="http://schemas.openxmlformats.org/officeDocument/2006/relationships/image" Target="../media/image30.png"/><Relationship Id="rId21" Type="http://schemas.openxmlformats.org/officeDocument/2006/relationships/image" Target="../media/image31.png"/><Relationship Id="rId22" Type="http://schemas.openxmlformats.org/officeDocument/2006/relationships/image" Target="../media/image32.png"/><Relationship Id="rId23" Type="http://schemas.openxmlformats.org/officeDocument/2006/relationships/image" Target="../media/image33.png"/><Relationship Id="rId24" Type="http://schemas.openxmlformats.org/officeDocument/2006/relationships/image" Target="../media/image34.png"/><Relationship Id="rId25" Type="http://schemas.openxmlformats.org/officeDocument/2006/relationships/image" Target="../media/image35.png"/><Relationship Id="rId26" Type="http://schemas.openxmlformats.org/officeDocument/2006/relationships/image" Target="../media/image36.png"/><Relationship Id="rId27" Type="http://schemas.openxmlformats.org/officeDocument/2006/relationships/image" Target="../media/image37.png"/><Relationship Id="rId28" Type="http://schemas.openxmlformats.org/officeDocument/2006/relationships/image" Target="../media/image38.png"/><Relationship Id="rId29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Relationship Id="rId11" Type="http://schemas.openxmlformats.org/officeDocument/2006/relationships/image" Target="../media/image49.png"/><Relationship Id="rId12" Type="http://schemas.openxmlformats.org/officeDocument/2006/relationships/image" Target="../media/image50.png"/><Relationship Id="rId13" Type="http://schemas.openxmlformats.org/officeDocument/2006/relationships/image" Target="../media/image51.png"/><Relationship Id="rId14" Type="http://schemas.openxmlformats.org/officeDocument/2006/relationships/image" Target="../media/image52.png"/><Relationship Id="rId15" Type="http://schemas.openxmlformats.org/officeDocument/2006/relationships/image" Target="../media/image53.png"/><Relationship Id="rId16" Type="http://schemas.openxmlformats.org/officeDocument/2006/relationships/image" Target="../media/image54.png"/><Relationship Id="rId17" Type="http://schemas.openxmlformats.org/officeDocument/2006/relationships/image" Target="../media/image55.png"/><Relationship Id="rId18" Type="http://schemas.openxmlformats.org/officeDocument/2006/relationships/image" Target="../media/image56.png"/><Relationship Id="rId19" Type="http://schemas.openxmlformats.org/officeDocument/2006/relationships/image" Target="../media/image57.png"/><Relationship Id="rId20" Type="http://schemas.openxmlformats.org/officeDocument/2006/relationships/image" Target="../media/image58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png"/><Relationship Id="rId24" Type="http://schemas.openxmlformats.org/officeDocument/2006/relationships/image" Target="../media/image62.jpeg"/><Relationship Id="rId25" Type="http://schemas.openxmlformats.org/officeDocument/2006/relationships/image" Target="../media/image63.png"/><Relationship Id="rId26" Type="http://schemas.openxmlformats.org/officeDocument/2006/relationships/image" Target="../media/image64.jpeg"/><Relationship Id="rId27" Type="http://schemas.openxmlformats.org/officeDocument/2006/relationships/image" Target="../media/image65.png"/><Relationship Id="rId28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73.png"/><Relationship Id="rId9" Type="http://schemas.openxmlformats.org/officeDocument/2006/relationships/image" Target="../media/image74.png"/><Relationship Id="rId10" Type="http://schemas.openxmlformats.org/officeDocument/2006/relationships/image" Target="../media/image75.png"/><Relationship Id="rId11" Type="http://schemas.openxmlformats.org/officeDocument/2006/relationships/image" Target="../media/image76.png"/><Relationship Id="rId12" Type="http://schemas.openxmlformats.org/officeDocument/2006/relationships/image" Target="../media/image77.png"/><Relationship Id="rId13" Type="http://schemas.openxmlformats.org/officeDocument/2006/relationships/image" Target="../media/image78.png"/><Relationship Id="rId14" Type="http://schemas.openxmlformats.org/officeDocument/2006/relationships/image" Target="../media/image79.png"/><Relationship Id="rId15" Type="http://schemas.openxmlformats.org/officeDocument/2006/relationships/image" Target="../media/image80.png"/><Relationship Id="rId16" Type="http://schemas.openxmlformats.org/officeDocument/2006/relationships/image" Target="../media/image81.png"/><Relationship Id="rId17" Type="http://schemas.openxmlformats.org/officeDocument/2006/relationships/image" Target="../media/image82.png"/><Relationship Id="rId18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3.png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0" Type="http://schemas.openxmlformats.org/officeDocument/2006/relationships/image" Target="../media/image92.png"/><Relationship Id="rId11" Type="http://schemas.openxmlformats.org/officeDocument/2006/relationships/image" Target="../media/image93.png"/><Relationship Id="rId12" Type="http://schemas.openxmlformats.org/officeDocument/2006/relationships/image" Target="../media/image94.png"/><Relationship Id="rId13" Type="http://schemas.openxmlformats.org/officeDocument/2006/relationships/image" Target="../media/image95.png"/><Relationship Id="rId14" Type="http://schemas.openxmlformats.org/officeDocument/2006/relationships/image" Target="../media/image96.png"/><Relationship Id="rId15" Type="http://schemas.openxmlformats.org/officeDocument/2006/relationships/image" Target="../media/image97.png"/><Relationship Id="rId16" Type="http://schemas.openxmlformats.org/officeDocument/2006/relationships/image" Target="../media/image98.png"/><Relationship Id="rId17" Type="http://schemas.openxmlformats.org/officeDocument/2006/relationships/image" Target="../media/image99.png"/><Relationship Id="rId18" Type="http://schemas.openxmlformats.org/officeDocument/2006/relationships/image" Target="../media/image100.png"/><Relationship Id="rId19" Type="http://schemas.openxmlformats.org/officeDocument/2006/relationships/image" Target="../media/image101.png"/><Relationship Id="rId20" Type="http://schemas.openxmlformats.org/officeDocument/2006/relationships/image" Target="../media/image102.png"/><Relationship Id="rId21" Type="http://schemas.openxmlformats.org/officeDocument/2006/relationships/image" Target="../media/image103.png"/><Relationship Id="rId22" Type="http://schemas.openxmlformats.org/officeDocument/2006/relationships/image" Target="../media/image104.png"/><Relationship Id="rId23" Type="http://schemas.openxmlformats.org/officeDocument/2006/relationships/image" Target="../media/image105.png"/><Relationship Id="rId24" Type="http://schemas.openxmlformats.org/officeDocument/2006/relationships/image" Target="../media/image106.png"/><Relationship Id="rId2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7.png"/><Relationship Id="rId2" Type="http://schemas.openxmlformats.org/officeDocument/2006/relationships/image" Target="../media/image108.png"/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12.png"/><Relationship Id="rId7" Type="http://schemas.openxmlformats.org/officeDocument/2006/relationships/image" Target="../media/image113.png"/><Relationship Id="rId8" Type="http://schemas.openxmlformats.org/officeDocument/2006/relationships/image" Target="../media/image114.png"/><Relationship Id="rId9" Type="http://schemas.openxmlformats.org/officeDocument/2006/relationships/image" Target="../media/image115.png"/><Relationship Id="rId10" Type="http://schemas.openxmlformats.org/officeDocument/2006/relationships/image" Target="../media/image116.png"/><Relationship Id="rId11" Type="http://schemas.openxmlformats.org/officeDocument/2006/relationships/image" Target="../media/image117.png"/><Relationship Id="rId12" Type="http://schemas.openxmlformats.org/officeDocument/2006/relationships/image" Target="../media/image118.png"/><Relationship Id="rId13" Type="http://schemas.openxmlformats.org/officeDocument/2006/relationships/image" Target="../media/image119.png"/><Relationship Id="rId14" Type="http://schemas.openxmlformats.org/officeDocument/2006/relationships/image" Target="../media/image120.png"/><Relationship Id="rId15" Type="http://schemas.openxmlformats.org/officeDocument/2006/relationships/image" Target="../media/image121.png"/><Relationship Id="rId16" Type="http://schemas.openxmlformats.org/officeDocument/2006/relationships/image" Target="../media/image122.png"/><Relationship Id="rId17" Type="http://schemas.openxmlformats.org/officeDocument/2006/relationships/image" Target="../media/image123.png"/><Relationship Id="rId18" Type="http://schemas.openxmlformats.org/officeDocument/2006/relationships/image" Target="../media/image124.png"/><Relationship Id="rId19" Type="http://schemas.openxmlformats.org/officeDocument/2006/relationships/image" Target="../media/image125.png"/><Relationship Id="rId20" Type="http://schemas.openxmlformats.org/officeDocument/2006/relationships/image" Target="../media/image126.png"/><Relationship Id="rId21" Type="http://schemas.openxmlformats.org/officeDocument/2006/relationships/image" Target="../media/image127.png"/><Relationship Id="rId22" Type="http://schemas.openxmlformats.org/officeDocument/2006/relationships/image" Target="../media/image128.png"/><Relationship Id="rId23" Type="http://schemas.openxmlformats.org/officeDocument/2006/relationships/image" Target="../media/image129.png"/><Relationship Id="rId24" Type="http://schemas.openxmlformats.org/officeDocument/2006/relationships/image" Target="../media/image130.png"/><Relationship Id="rId25" Type="http://schemas.openxmlformats.org/officeDocument/2006/relationships/image" Target="../media/image131.png"/><Relationship Id="rId26" Type="http://schemas.openxmlformats.org/officeDocument/2006/relationships/image" Target="../media/image132.png"/><Relationship Id="rId27" Type="http://schemas.openxmlformats.org/officeDocument/2006/relationships/image" Target="../media/image133.png"/><Relationship Id="rId28" Type="http://schemas.openxmlformats.org/officeDocument/2006/relationships/image" Target="../media/image134.png"/><Relationship Id="rId29" Type="http://schemas.openxmlformats.org/officeDocument/2006/relationships/image" Target="../media/image135.png"/><Relationship Id="rId30" Type="http://schemas.openxmlformats.org/officeDocument/2006/relationships/image" Target="../media/image136.png"/><Relationship Id="rId3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7.png"/><Relationship Id="rId2" Type="http://schemas.openxmlformats.org/officeDocument/2006/relationships/image" Target="../media/image138.png"/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5" Type="http://schemas.openxmlformats.org/officeDocument/2006/relationships/image" Target="../media/image141.png"/><Relationship Id="rId6" Type="http://schemas.openxmlformats.org/officeDocument/2006/relationships/image" Target="../media/image142.png"/><Relationship Id="rId7" Type="http://schemas.openxmlformats.org/officeDocument/2006/relationships/image" Target="../media/image143.png"/><Relationship Id="rId8" Type="http://schemas.openxmlformats.org/officeDocument/2006/relationships/image" Target="../media/image144.png"/><Relationship Id="rId9" Type="http://schemas.openxmlformats.org/officeDocument/2006/relationships/image" Target="../media/image145.png"/><Relationship Id="rId10" Type="http://schemas.openxmlformats.org/officeDocument/2006/relationships/image" Target="../media/image146.png"/><Relationship Id="rId11" Type="http://schemas.openxmlformats.org/officeDocument/2006/relationships/image" Target="../media/image147.png"/><Relationship Id="rId12" Type="http://schemas.openxmlformats.org/officeDocument/2006/relationships/image" Target="../media/image148.png"/><Relationship Id="rId13" Type="http://schemas.openxmlformats.org/officeDocument/2006/relationships/image" Target="../media/image149.png"/><Relationship Id="rId14" Type="http://schemas.openxmlformats.org/officeDocument/2006/relationships/image" Target="../media/image150.png"/><Relationship Id="rId15" Type="http://schemas.openxmlformats.org/officeDocument/2006/relationships/image" Target="../media/image151.png"/><Relationship Id="rId16" Type="http://schemas.openxmlformats.org/officeDocument/2006/relationships/image" Target="../media/image152.png"/><Relationship Id="rId17" Type="http://schemas.openxmlformats.org/officeDocument/2006/relationships/image" Target="../media/image153.png"/><Relationship Id="rId18" Type="http://schemas.openxmlformats.org/officeDocument/2006/relationships/image" Target="../media/image154.png"/><Relationship Id="rId19" Type="http://schemas.openxmlformats.org/officeDocument/2006/relationships/image" Target="../media/image155.png"/><Relationship Id="rId20" Type="http://schemas.openxmlformats.org/officeDocument/2006/relationships/image" Target="../media/image156.png"/><Relationship Id="rId21" Type="http://schemas.openxmlformats.org/officeDocument/2006/relationships/image" Target="../media/image157.png"/><Relationship Id="rId22" Type="http://schemas.openxmlformats.org/officeDocument/2006/relationships/image" Target="../media/image158.png"/><Relationship Id="rId2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9.png"/><Relationship Id="rId2" Type="http://schemas.openxmlformats.org/officeDocument/2006/relationships/image" Target="../media/image160.png"/><Relationship Id="rId3" Type="http://schemas.openxmlformats.org/officeDocument/2006/relationships/image" Target="../media/image161.png"/><Relationship Id="rId4" Type="http://schemas.openxmlformats.org/officeDocument/2006/relationships/image" Target="../media/image162.png"/><Relationship Id="rId5" Type="http://schemas.openxmlformats.org/officeDocument/2006/relationships/image" Target="../media/image163.png"/><Relationship Id="rId6" Type="http://schemas.openxmlformats.org/officeDocument/2006/relationships/image" Target="../media/image164.png"/><Relationship Id="rId7" Type="http://schemas.openxmlformats.org/officeDocument/2006/relationships/image" Target="../media/image165.png"/><Relationship Id="rId8" Type="http://schemas.openxmlformats.org/officeDocument/2006/relationships/image" Target="../media/image166.png"/><Relationship Id="rId9" Type="http://schemas.openxmlformats.org/officeDocument/2006/relationships/image" Target="../media/image167.png"/><Relationship Id="rId10" Type="http://schemas.openxmlformats.org/officeDocument/2006/relationships/image" Target="../media/image168.png"/><Relationship Id="rId11" Type="http://schemas.openxmlformats.org/officeDocument/2006/relationships/image" Target="../media/image169.png"/><Relationship Id="rId12" Type="http://schemas.openxmlformats.org/officeDocument/2006/relationships/image" Target="../media/image170.png"/><Relationship Id="rId13" Type="http://schemas.openxmlformats.org/officeDocument/2006/relationships/image" Target="../media/image171.png"/><Relationship Id="rId14" Type="http://schemas.openxmlformats.org/officeDocument/2006/relationships/image" Target="../media/image172.png"/><Relationship Id="rId15" Type="http://schemas.openxmlformats.org/officeDocument/2006/relationships/image" Target="../media/image173.png"/><Relationship Id="rId16" Type="http://schemas.openxmlformats.org/officeDocument/2006/relationships/image" Target="../media/image174.png"/><Relationship Id="rId17" Type="http://schemas.openxmlformats.org/officeDocument/2006/relationships/image" Target="../media/image175.png"/><Relationship Id="rId18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"/>
          <p:cNvGrpSpPr/>
          <p:nvPr/>
        </p:nvGrpSpPr>
        <p:grpSpPr>
          <a:xfrm>
            <a:off x="0" y="0"/>
            <a:ext cx="9143640" cy="5142960"/>
            <a:chOff x="0" y="0"/>
            <a:chExt cx="9143640" cy="5142960"/>
          </a:xfrm>
        </p:grpSpPr>
        <p:pic>
          <p:nvPicPr>
            <p:cNvPr id="42" name="object 3" descr="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9143640" cy="5142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object 4" descr=""/>
            <p:cNvPicPr/>
            <p:nvPr/>
          </p:nvPicPr>
          <p:blipFill>
            <a:blip r:embed="rId2"/>
            <a:stretch/>
          </p:blipFill>
          <p:spPr>
            <a:xfrm>
              <a:off x="1690200" y="1680840"/>
              <a:ext cx="5832720" cy="23230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object 10" descr=""/>
            <p:cNvPicPr/>
            <p:nvPr/>
          </p:nvPicPr>
          <p:blipFill>
            <a:blip r:embed="rId3"/>
            <a:stretch/>
          </p:blipFill>
          <p:spPr>
            <a:xfrm>
              <a:off x="2555640" y="387000"/>
              <a:ext cx="3744000" cy="959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5" name="CustomShape 2"/>
          <p:cNvSpPr/>
          <p:nvPr/>
        </p:nvSpPr>
        <p:spPr>
          <a:xfrm>
            <a:off x="2286000" y="1886040"/>
            <a:ext cx="487656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Calibri"/>
              </a:rPr>
              <a:t>Новые правила обеспечения СИЗ.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Calibri"/>
              </a:rPr>
              <a:t>Программа формирования Норм выдачи СИЗ от "Восток-Сервис"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roup 1"/>
          <p:cNvGrpSpPr/>
          <p:nvPr/>
        </p:nvGrpSpPr>
        <p:grpSpPr>
          <a:xfrm>
            <a:off x="3466440" y="1000440"/>
            <a:ext cx="213120" cy="986040"/>
            <a:chOff x="3466440" y="1000440"/>
            <a:chExt cx="213120" cy="986040"/>
          </a:xfrm>
        </p:grpSpPr>
        <p:pic>
          <p:nvPicPr>
            <p:cNvPr id="315" name="object 3" descr=""/>
            <p:cNvPicPr/>
            <p:nvPr/>
          </p:nvPicPr>
          <p:blipFill>
            <a:blip r:embed="rId1"/>
            <a:stretch/>
          </p:blipFill>
          <p:spPr>
            <a:xfrm>
              <a:off x="3466440" y="1034280"/>
              <a:ext cx="213120" cy="952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6" name="object 4" descr=""/>
            <p:cNvPicPr/>
            <p:nvPr/>
          </p:nvPicPr>
          <p:blipFill>
            <a:blip r:embed="rId2"/>
            <a:stretch/>
          </p:blipFill>
          <p:spPr>
            <a:xfrm>
              <a:off x="3492360" y="1000440"/>
              <a:ext cx="182520" cy="9108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17" name="object 5" descr=""/>
          <p:cNvPicPr/>
          <p:nvPr/>
        </p:nvPicPr>
        <p:blipFill>
          <a:blip r:embed="rId3"/>
          <a:stretch/>
        </p:blipFill>
        <p:spPr>
          <a:xfrm>
            <a:off x="3783600" y="836640"/>
            <a:ext cx="4790880" cy="1761840"/>
          </a:xfrm>
          <a:prstGeom prst="rect">
            <a:avLst/>
          </a:prstGeom>
          <a:ln>
            <a:noFill/>
          </a:ln>
        </p:spPr>
      </p:pic>
      <p:pic>
        <p:nvPicPr>
          <p:cNvPr id="318" name="object 6" descr=""/>
          <p:cNvPicPr/>
          <p:nvPr/>
        </p:nvPicPr>
        <p:blipFill>
          <a:blip r:embed="rId4"/>
          <a:stretch/>
        </p:blipFill>
        <p:spPr>
          <a:xfrm>
            <a:off x="3758760" y="2801520"/>
            <a:ext cx="4757760" cy="2144880"/>
          </a:xfrm>
          <a:prstGeom prst="rect">
            <a:avLst/>
          </a:prstGeom>
          <a:ln>
            <a:noFill/>
          </a:ln>
        </p:spPr>
      </p:pic>
      <p:grpSp>
        <p:nvGrpSpPr>
          <p:cNvPr id="319" name="Group 2"/>
          <p:cNvGrpSpPr/>
          <p:nvPr/>
        </p:nvGrpSpPr>
        <p:grpSpPr>
          <a:xfrm>
            <a:off x="3461400" y="3130920"/>
            <a:ext cx="213120" cy="1022400"/>
            <a:chOff x="3461400" y="3130920"/>
            <a:chExt cx="213120" cy="1022400"/>
          </a:xfrm>
        </p:grpSpPr>
        <p:pic>
          <p:nvPicPr>
            <p:cNvPr id="320" name="object 8" descr=""/>
            <p:cNvPicPr/>
            <p:nvPr/>
          </p:nvPicPr>
          <p:blipFill>
            <a:blip r:embed="rId5"/>
            <a:stretch/>
          </p:blipFill>
          <p:spPr>
            <a:xfrm>
              <a:off x="3461400" y="3201120"/>
              <a:ext cx="213120" cy="952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1" name="object 9" descr=""/>
            <p:cNvPicPr/>
            <p:nvPr/>
          </p:nvPicPr>
          <p:blipFill>
            <a:blip r:embed="rId6"/>
            <a:stretch/>
          </p:blipFill>
          <p:spPr>
            <a:xfrm>
              <a:off x="3487320" y="3130920"/>
              <a:ext cx="182520" cy="1278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22" name="Group 3"/>
          <p:cNvGrpSpPr/>
          <p:nvPr/>
        </p:nvGrpSpPr>
        <p:grpSpPr>
          <a:xfrm>
            <a:off x="1094400" y="1123200"/>
            <a:ext cx="1576080" cy="853200"/>
            <a:chOff x="1094400" y="1123200"/>
            <a:chExt cx="1576080" cy="853200"/>
          </a:xfrm>
        </p:grpSpPr>
        <p:pic>
          <p:nvPicPr>
            <p:cNvPr id="323" name="object 11" descr=""/>
            <p:cNvPicPr/>
            <p:nvPr/>
          </p:nvPicPr>
          <p:blipFill>
            <a:blip r:embed="rId7"/>
            <a:stretch/>
          </p:blipFill>
          <p:spPr>
            <a:xfrm>
              <a:off x="1094400" y="1123200"/>
              <a:ext cx="26172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4" name="object 12" descr=""/>
            <p:cNvPicPr/>
            <p:nvPr/>
          </p:nvPicPr>
          <p:blipFill>
            <a:blip r:embed="rId8"/>
            <a:stretch/>
          </p:blipFill>
          <p:spPr>
            <a:xfrm>
              <a:off x="1225440" y="1123200"/>
              <a:ext cx="19476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5" name="object 13" descr=""/>
            <p:cNvPicPr/>
            <p:nvPr/>
          </p:nvPicPr>
          <p:blipFill>
            <a:blip r:embed="rId9"/>
            <a:stretch/>
          </p:blipFill>
          <p:spPr>
            <a:xfrm>
              <a:off x="1323000" y="1123200"/>
              <a:ext cx="34956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6" name="object 14" descr=""/>
            <p:cNvPicPr/>
            <p:nvPr/>
          </p:nvPicPr>
          <p:blipFill>
            <a:blip r:embed="rId10"/>
            <a:stretch/>
          </p:blipFill>
          <p:spPr>
            <a:xfrm>
              <a:off x="1604880" y="1225440"/>
              <a:ext cx="92484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7" name="object 15" descr=""/>
            <p:cNvPicPr/>
            <p:nvPr/>
          </p:nvPicPr>
          <p:blipFill>
            <a:blip r:embed="rId11"/>
            <a:stretch/>
          </p:blipFill>
          <p:spPr>
            <a:xfrm>
              <a:off x="1094400" y="1488960"/>
              <a:ext cx="15760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8" name="object 16" descr=""/>
            <p:cNvPicPr/>
            <p:nvPr/>
          </p:nvPicPr>
          <p:blipFill>
            <a:blip r:embed="rId12"/>
            <a:stretch/>
          </p:blipFill>
          <p:spPr>
            <a:xfrm>
              <a:off x="1094400" y="1733040"/>
              <a:ext cx="858600" cy="2433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29" name="Group 4"/>
          <p:cNvGrpSpPr/>
          <p:nvPr/>
        </p:nvGrpSpPr>
        <p:grpSpPr>
          <a:xfrm>
            <a:off x="1063080" y="3266640"/>
            <a:ext cx="1680840" cy="1096920"/>
            <a:chOff x="1063080" y="3266640"/>
            <a:chExt cx="1680840" cy="1096920"/>
          </a:xfrm>
        </p:grpSpPr>
        <p:pic>
          <p:nvPicPr>
            <p:cNvPr id="330" name="object 18" descr=""/>
            <p:cNvPicPr/>
            <p:nvPr/>
          </p:nvPicPr>
          <p:blipFill>
            <a:blip r:embed="rId13"/>
            <a:stretch/>
          </p:blipFill>
          <p:spPr>
            <a:xfrm>
              <a:off x="1063080" y="3266640"/>
              <a:ext cx="137160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1" name="object 19" descr=""/>
            <p:cNvPicPr/>
            <p:nvPr/>
          </p:nvPicPr>
          <p:blipFill>
            <a:blip r:embed="rId14"/>
            <a:stretch/>
          </p:blipFill>
          <p:spPr>
            <a:xfrm>
              <a:off x="1063080" y="3632400"/>
              <a:ext cx="92520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2" name="object 20" descr=""/>
            <p:cNvPicPr/>
            <p:nvPr/>
          </p:nvPicPr>
          <p:blipFill>
            <a:blip r:embed="rId15"/>
            <a:stretch/>
          </p:blipFill>
          <p:spPr>
            <a:xfrm>
              <a:off x="1063080" y="3876120"/>
              <a:ext cx="126864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3" name="object 21" descr=""/>
            <p:cNvPicPr/>
            <p:nvPr/>
          </p:nvPicPr>
          <p:blipFill>
            <a:blip r:embed="rId16"/>
            <a:stretch/>
          </p:blipFill>
          <p:spPr>
            <a:xfrm>
              <a:off x="1063080" y="4119840"/>
              <a:ext cx="1680840" cy="24372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34" name="object 22" descr=""/>
          <p:cNvPicPr/>
          <p:nvPr/>
        </p:nvPicPr>
        <p:blipFill>
          <a:blip r:embed="rId17"/>
          <a:stretch/>
        </p:blipFill>
        <p:spPr>
          <a:xfrm>
            <a:off x="991080" y="312840"/>
            <a:ext cx="5466240" cy="426600"/>
          </a:xfrm>
          <a:prstGeom prst="rect">
            <a:avLst/>
          </a:prstGeom>
          <a:ln>
            <a:noFill/>
          </a:ln>
        </p:spPr>
      </p:pic>
      <p:grpSp>
        <p:nvGrpSpPr>
          <p:cNvPr id="335" name="Group 5"/>
          <p:cNvGrpSpPr/>
          <p:nvPr/>
        </p:nvGrpSpPr>
        <p:grpSpPr>
          <a:xfrm>
            <a:off x="2916000" y="3504600"/>
            <a:ext cx="310680" cy="356400"/>
            <a:chOff x="2916000" y="3504600"/>
            <a:chExt cx="310680" cy="356400"/>
          </a:xfrm>
        </p:grpSpPr>
        <p:sp>
          <p:nvSpPr>
            <p:cNvPr id="336" name="CustomShape 6"/>
            <p:cNvSpPr/>
            <p:nvPr/>
          </p:nvSpPr>
          <p:spPr>
            <a:xfrm>
              <a:off x="2916000" y="3504600"/>
              <a:ext cx="310680" cy="356400"/>
            </a:xfrm>
            <a:custGeom>
              <a:avLst/>
              <a:gdLst/>
              <a:ahLst/>
              <a:rect l="l" t="t" r="r" b="b"/>
              <a:pathLst>
                <a:path w="311150" h="356870">
                  <a:moveTo>
                    <a:pt x="155448" y="0"/>
                  </a:moveTo>
                  <a:lnTo>
                    <a:pt x="155448" y="89153"/>
                  </a:lnTo>
                  <a:lnTo>
                    <a:pt x="0" y="89153"/>
                  </a:lnTo>
                  <a:lnTo>
                    <a:pt x="0" y="267462"/>
                  </a:lnTo>
                  <a:lnTo>
                    <a:pt x="155448" y="267462"/>
                  </a:lnTo>
                  <a:lnTo>
                    <a:pt x="155448" y="356616"/>
                  </a:lnTo>
                  <a:lnTo>
                    <a:pt x="310895" y="178308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7" name="CustomShape 7"/>
            <p:cNvSpPr/>
            <p:nvPr/>
          </p:nvSpPr>
          <p:spPr>
            <a:xfrm>
              <a:off x="2916000" y="3504600"/>
              <a:ext cx="310680" cy="356400"/>
            </a:xfrm>
            <a:custGeom>
              <a:avLst/>
              <a:gdLst/>
              <a:ahLst/>
              <a:rect l="l" t="t" r="r" b="b"/>
              <a:pathLst>
                <a:path w="311150" h="356870">
                  <a:moveTo>
                    <a:pt x="0" y="89153"/>
                  </a:moveTo>
                  <a:lnTo>
                    <a:pt x="155448" y="89153"/>
                  </a:lnTo>
                  <a:lnTo>
                    <a:pt x="155448" y="0"/>
                  </a:lnTo>
                  <a:lnTo>
                    <a:pt x="310895" y="178308"/>
                  </a:lnTo>
                  <a:lnTo>
                    <a:pt x="155448" y="356616"/>
                  </a:lnTo>
                  <a:lnTo>
                    <a:pt x="155448" y="267462"/>
                  </a:lnTo>
                  <a:lnTo>
                    <a:pt x="0" y="267462"/>
                  </a:lnTo>
                  <a:lnTo>
                    <a:pt x="0" y="89153"/>
                  </a:lnTo>
                  <a:close/>
                </a:path>
              </a:pathLst>
            </a:custGeom>
            <a:noFill/>
            <a:ln w="25920">
              <a:solidFill>
                <a:srgbClr val="92d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38" name="Group 8"/>
          <p:cNvGrpSpPr/>
          <p:nvPr/>
        </p:nvGrpSpPr>
        <p:grpSpPr>
          <a:xfrm>
            <a:off x="2916000" y="1367640"/>
            <a:ext cx="310680" cy="356400"/>
            <a:chOff x="2916000" y="1367640"/>
            <a:chExt cx="310680" cy="356400"/>
          </a:xfrm>
        </p:grpSpPr>
        <p:sp>
          <p:nvSpPr>
            <p:cNvPr id="339" name="CustomShape 9"/>
            <p:cNvSpPr/>
            <p:nvPr/>
          </p:nvSpPr>
          <p:spPr>
            <a:xfrm>
              <a:off x="2916000" y="1367640"/>
              <a:ext cx="310680" cy="356400"/>
            </a:xfrm>
            <a:custGeom>
              <a:avLst/>
              <a:gdLst/>
              <a:ahLst/>
              <a:rect l="l" t="t" r="r" b="b"/>
              <a:pathLst>
                <a:path w="311150" h="356869">
                  <a:moveTo>
                    <a:pt x="155448" y="0"/>
                  </a:moveTo>
                  <a:lnTo>
                    <a:pt x="155448" y="89154"/>
                  </a:lnTo>
                  <a:lnTo>
                    <a:pt x="0" y="89154"/>
                  </a:lnTo>
                  <a:lnTo>
                    <a:pt x="0" y="267462"/>
                  </a:lnTo>
                  <a:lnTo>
                    <a:pt x="155448" y="267462"/>
                  </a:lnTo>
                  <a:lnTo>
                    <a:pt x="155448" y="356615"/>
                  </a:lnTo>
                  <a:lnTo>
                    <a:pt x="310895" y="178308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006fc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0" name="CustomShape 10"/>
            <p:cNvSpPr/>
            <p:nvPr/>
          </p:nvSpPr>
          <p:spPr>
            <a:xfrm>
              <a:off x="2916000" y="1367640"/>
              <a:ext cx="310680" cy="356400"/>
            </a:xfrm>
            <a:custGeom>
              <a:avLst/>
              <a:gdLst/>
              <a:ahLst/>
              <a:rect l="l" t="t" r="r" b="b"/>
              <a:pathLst>
                <a:path w="311150" h="356869">
                  <a:moveTo>
                    <a:pt x="0" y="89154"/>
                  </a:moveTo>
                  <a:lnTo>
                    <a:pt x="155448" y="89154"/>
                  </a:lnTo>
                  <a:lnTo>
                    <a:pt x="155448" y="0"/>
                  </a:lnTo>
                  <a:lnTo>
                    <a:pt x="310895" y="178308"/>
                  </a:lnTo>
                  <a:lnTo>
                    <a:pt x="155448" y="356615"/>
                  </a:lnTo>
                  <a:lnTo>
                    <a:pt x="155448" y="267462"/>
                  </a:lnTo>
                  <a:lnTo>
                    <a:pt x="0" y="267462"/>
                  </a:lnTo>
                  <a:lnTo>
                    <a:pt x="0" y="89154"/>
                  </a:lnTo>
                  <a:close/>
                </a:path>
              </a:pathLst>
            </a:custGeom>
            <a:noFill/>
            <a:ln w="25920">
              <a:solidFill>
                <a:srgbClr val="006fc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roup 1"/>
          <p:cNvGrpSpPr/>
          <p:nvPr/>
        </p:nvGrpSpPr>
        <p:grpSpPr>
          <a:xfrm>
            <a:off x="0" y="0"/>
            <a:ext cx="9143640" cy="5143320"/>
            <a:chOff x="0" y="0"/>
            <a:chExt cx="9143640" cy="5143320"/>
          </a:xfrm>
        </p:grpSpPr>
        <p:pic>
          <p:nvPicPr>
            <p:cNvPr id="342" name="object 3" descr="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9143640" cy="5142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3" name="object 4" descr="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9143640" cy="5143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4" name="object 5" descr=""/>
            <p:cNvPicPr/>
            <p:nvPr/>
          </p:nvPicPr>
          <p:blipFill>
            <a:blip r:embed="rId3"/>
            <a:stretch/>
          </p:blipFill>
          <p:spPr>
            <a:xfrm>
              <a:off x="1618560" y="1502640"/>
              <a:ext cx="5832720" cy="2261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5" name="object 6" descr=""/>
            <p:cNvPicPr/>
            <p:nvPr/>
          </p:nvPicPr>
          <p:blipFill>
            <a:blip r:embed="rId4"/>
            <a:stretch/>
          </p:blipFill>
          <p:spPr>
            <a:xfrm>
              <a:off x="2712600" y="1991880"/>
              <a:ext cx="3893040" cy="42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6" name="object 7" descr=""/>
            <p:cNvPicPr/>
            <p:nvPr/>
          </p:nvPicPr>
          <p:blipFill>
            <a:blip r:embed="rId5"/>
            <a:stretch/>
          </p:blipFill>
          <p:spPr>
            <a:xfrm>
              <a:off x="3312000" y="2418120"/>
              <a:ext cx="2612160" cy="426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7" name="object 8" descr=""/>
            <p:cNvPicPr/>
            <p:nvPr/>
          </p:nvPicPr>
          <p:blipFill>
            <a:blip r:embed="rId6"/>
            <a:stretch/>
          </p:blipFill>
          <p:spPr>
            <a:xfrm>
              <a:off x="3165480" y="2845440"/>
              <a:ext cx="1630800" cy="42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8" name="object 9" descr=""/>
            <p:cNvPicPr/>
            <p:nvPr/>
          </p:nvPicPr>
          <p:blipFill>
            <a:blip r:embed="rId7"/>
            <a:stretch/>
          </p:blipFill>
          <p:spPr>
            <a:xfrm>
              <a:off x="4648680" y="2845440"/>
              <a:ext cx="228240" cy="42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9" name="object 10" descr=""/>
            <p:cNvPicPr/>
            <p:nvPr/>
          </p:nvPicPr>
          <p:blipFill>
            <a:blip r:embed="rId8"/>
            <a:stretch/>
          </p:blipFill>
          <p:spPr>
            <a:xfrm>
              <a:off x="4763160" y="2845440"/>
              <a:ext cx="1374840" cy="42624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roup 1"/>
          <p:cNvGrpSpPr/>
          <p:nvPr/>
        </p:nvGrpSpPr>
        <p:grpSpPr>
          <a:xfrm>
            <a:off x="1060560" y="312840"/>
            <a:ext cx="6417360" cy="853920"/>
            <a:chOff x="1060560" y="312840"/>
            <a:chExt cx="6417360" cy="853920"/>
          </a:xfrm>
        </p:grpSpPr>
        <p:pic>
          <p:nvPicPr>
            <p:cNvPr id="351" name="object 3" descr=""/>
            <p:cNvPicPr/>
            <p:nvPr/>
          </p:nvPicPr>
          <p:blipFill>
            <a:blip r:embed="rId1"/>
            <a:stretch/>
          </p:blipFill>
          <p:spPr>
            <a:xfrm>
              <a:off x="1060560" y="312840"/>
              <a:ext cx="6417360" cy="426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2" name="object 4" descr=""/>
            <p:cNvPicPr/>
            <p:nvPr/>
          </p:nvPicPr>
          <p:blipFill>
            <a:blip r:embed="rId2"/>
            <a:stretch/>
          </p:blipFill>
          <p:spPr>
            <a:xfrm>
              <a:off x="1060560" y="740520"/>
              <a:ext cx="1631160" cy="42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3" name="object 5" descr=""/>
            <p:cNvPicPr/>
            <p:nvPr/>
          </p:nvPicPr>
          <p:blipFill>
            <a:blip r:embed="rId3"/>
            <a:stretch/>
          </p:blipFill>
          <p:spPr>
            <a:xfrm>
              <a:off x="2543400" y="740520"/>
              <a:ext cx="228240" cy="42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4" name="object 6" descr=""/>
            <p:cNvPicPr/>
            <p:nvPr/>
          </p:nvPicPr>
          <p:blipFill>
            <a:blip r:embed="rId4"/>
            <a:stretch/>
          </p:blipFill>
          <p:spPr>
            <a:xfrm>
              <a:off x="2657880" y="740520"/>
              <a:ext cx="1375200" cy="42624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55" name="object 7" descr=""/>
          <p:cNvPicPr/>
          <p:nvPr/>
        </p:nvPicPr>
        <p:blipFill>
          <a:blip r:embed="rId5"/>
          <a:stretch/>
        </p:blipFill>
        <p:spPr>
          <a:xfrm>
            <a:off x="1783440" y="1570320"/>
            <a:ext cx="4241520" cy="365400"/>
          </a:xfrm>
          <a:prstGeom prst="rect">
            <a:avLst/>
          </a:prstGeom>
          <a:ln>
            <a:noFill/>
          </a:ln>
        </p:spPr>
      </p:pic>
      <p:sp>
        <p:nvSpPr>
          <p:cNvPr id="356" name="CustomShape 2"/>
          <p:cNvSpPr/>
          <p:nvPr/>
        </p:nvSpPr>
        <p:spPr>
          <a:xfrm>
            <a:off x="1770480" y="1953720"/>
            <a:ext cx="171720" cy="185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>
            <a:spAutoFit/>
          </a:bodyPr>
          <a:p>
            <a:pPr marL="12600">
              <a:lnSpc>
                <a:spcPct val="100000"/>
              </a:lnSpc>
              <a:spcBef>
                <a:spcPts val="119"/>
              </a:spcBef>
            </a:pPr>
            <a:r>
              <a:rPr b="0" lang="ru-RU" sz="2500" spc="9" strike="noStrike">
                <a:solidFill>
                  <a:srgbClr val="006fc0"/>
                </a:solidFill>
                <a:latin typeface="Wingdings"/>
              </a:rPr>
              <a:t></a:t>
            </a:r>
            <a:endParaRPr b="0" lang="ru-RU" sz="25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25"/>
              </a:spcBef>
            </a:pPr>
            <a:r>
              <a:rPr b="0" lang="ru-RU" sz="2500" spc="4" strike="noStrike">
                <a:solidFill>
                  <a:srgbClr val="006fc0"/>
                </a:solidFill>
                <a:latin typeface="Wingdings"/>
              </a:rPr>
              <a:t></a:t>
            </a:r>
            <a:endParaRPr b="0" lang="ru-RU" sz="25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279"/>
              </a:spcBef>
            </a:pPr>
            <a:r>
              <a:rPr b="0" lang="ru-RU" sz="2500" spc="9" strike="noStrike">
                <a:solidFill>
                  <a:srgbClr val="006fc0"/>
                </a:solidFill>
                <a:latin typeface="Wingdings"/>
              </a:rPr>
              <a:t></a:t>
            </a:r>
            <a:endParaRPr b="0" lang="ru-RU" sz="25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9"/>
              </a:spcBef>
            </a:pPr>
            <a:r>
              <a:rPr b="0" lang="ru-RU" sz="2500" spc="4" strike="noStrike">
                <a:solidFill>
                  <a:srgbClr val="006fc0"/>
                </a:solidFill>
                <a:latin typeface="Wingdings"/>
              </a:rPr>
              <a:t></a:t>
            </a:r>
            <a:endParaRPr b="0" lang="ru-RU" sz="2500" spc="-1" strike="noStrike">
              <a:latin typeface="Arial"/>
            </a:endParaRPr>
          </a:p>
        </p:txBody>
      </p:sp>
      <p:pic>
        <p:nvPicPr>
          <p:cNvPr id="357" name="object 9" descr=""/>
          <p:cNvPicPr/>
          <p:nvPr/>
        </p:nvPicPr>
        <p:blipFill>
          <a:blip r:embed="rId6"/>
          <a:stretch/>
        </p:blipFill>
        <p:spPr>
          <a:xfrm>
            <a:off x="2126160" y="2057760"/>
            <a:ext cx="4173480" cy="274320"/>
          </a:xfrm>
          <a:prstGeom prst="rect">
            <a:avLst/>
          </a:prstGeom>
          <a:ln>
            <a:noFill/>
          </a:ln>
        </p:spPr>
      </p:pic>
      <p:grpSp>
        <p:nvGrpSpPr>
          <p:cNvPr id="358" name="Group 3"/>
          <p:cNvGrpSpPr/>
          <p:nvPr/>
        </p:nvGrpSpPr>
        <p:grpSpPr>
          <a:xfrm>
            <a:off x="2126160" y="2454480"/>
            <a:ext cx="5758560" cy="548280"/>
            <a:chOff x="2126160" y="2454480"/>
            <a:chExt cx="5758560" cy="548280"/>
          </a:xfrm>
        </p:grpSpPr>
        <p:pic>
          <p:nvPicPr>
            <p:cNvPr id="359" name="object 11" descr=""/>
            <p:cNvPicPr/>
            <p:nvPr/>
          </p:nvPicPr>
          <p:blipFill>
            <a:blip r:embed="rId7"/>
            <a:stretch/>
          </p:blipFill>
          <p:spPr>
            <a:xfrm>
              <a:off x="2126160" y="2454480"/>
              <a:ext cx="433656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0" name="object 12" descr=""/>
            <p:cNvPicPr/>
            <p:nvPr/>
          </p:nvPicPr>
          <p:blipFill>
            <a:blip r:embed="rId8"/>
            <a:stretch/>
          </p:blipFill>
          <p:spPr>
            <a:xfrm>
              <a:off x="2126160" y="2728800"/>
              <a:ext cx="5758560" cy="2739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61" name="object 13" descr=""/>
          <p:cNvPicPr/>
          <p:nvPr/>
        </p:nvPicPr>
        <p:blipFill>
          <a:blip r:embed="rId9"/>
          <a:stretch/>
        </p:blipFill>
        <p:spPr>
          <a:xfrm>
            <a:off x="2126160" y="3125160"/>
            <a:ext cx="4386600" cy="274320"/>
          </a:xfrm>
          <a:prstGeom prst="rect">
            <a:avLst/>
          </a:prstGeom>
          <a:ln>
            <a:noFill/>
          </a:ln>
        </p:spPr>
      </p:pic>
      <p:pic>
        <p:nvPicPr>
          <p:cNvPr id="362" name="object 14" descr=""/>
          <p:cNvPicPr/>
          <p:nvPr/>
        </p:nvPicPr>
        <p:blipFill>
          <a:blip r:embed="rId10"/>
          <a:stretch/>
        </p:blipFill>
        <p:spPr>
          <a:xfrm>
            <a:off x="2126160" y="3521880"/>
            <a:ext cx="2994120" cy="273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object 2" descr=""/>
          <p:cNvPicPr/>
          <p:nvPr/>
        </p:nvPicPr>
        <p:blipFill>
          <a:blip r:embed="rId1"/>
          <a:stretch/>
        </p:blipFill>
        <p:spPr>
          <a:xfrm>
            <a:off x="5936040" y="1106280"/>
            <a:ext cx="2925000" cy="2927880"/>
          </a:xfrm>
          <a:prstGeom prst="rect">
            <a:avLst/>
          </a:prstGeom>
          <a:ln>
            <a:noFill/>
          </a:ln>
        </p:spPr>
      </p:pic>
      <p:pic>
        <p:nvPicPr>
          <p:cNvPr id="364" name="object 3" descr=""/>
          <p:cNvPicPr/>
          <p:nvPr/>
        </p:nvPicPr>
        <p:blipFill>
          <a:blip r:embed="rId2"/>
          <a:stretch/>
        </p:blipFill>
        <p:spPr>
          <a:xfrm>
            <a:off x="1844280" y="123840"/>
            <a:ext cx="4677120" cy="426240"/>
          </a:xfrm>
          <a:prstGeom prst="rect">
            <a:avLst/>
          </a:prstGeom>
          <a:ln>
            <a:noFill/>
          </a:ln>
        </p:spPr>
      </p:pic>
      <p:pic>
        <p:nvPicPr>
          <p:cNvPr id="365" name="object 4" descr=""/>
          <p:cNvPicPr/>
          <p:nvPr/>
        </p:nvPicPr>
        <p:blipFill>
          <a:blip r:embed="rId3"/>
          <a:stretch/>
        </p:blipFill>
        <p:spPr>
          <a:xfrm>
            <a:off x="379440" y="1694520"/>
            <a:ext cx="1747080" cy="1699560"/>
          </a:xfrm>
          <a:prstGeom prst="rect">
            <a:avLst/>
          </a:prstGeom>
          <a:ln>
            <a:noFill/>
          </a:ln>
        </p:spPr>
      </p:pic>
      <p:grpSp>
        <p:nvGrpSpPr>
          <p:cNvPr id="366" name="Group 1"/>
          <p:cNvGrpSpPr/>
          <p:nvPr/>
        </p:nvGrpSpPr>
        <p:grpSpPr>
          <a:xfrm>
            <a:off x="6265080" y="1412640"/>
            <a:ext cx="2325960" cy="2325960"/>
            <a:chOff x="6265080" y="1412640"/>
            <a:chExt cx="2325960" cy="2325960"/>
          </a:xfrm>
        </p:grpSpPr>
        <p:pic>
          <p:nvPicPr>
            <p:cNvPr id="367" name="object 6" descr=""/>
            <p:cNvPicPr/>
            <p:nvPr/>
          </p:nvPicPr>
          <p:blipFill>
            <a:blip r:embed="rId4"/>
            <a:stretch/>
          </p:blipFill>
          <p:spPr>
            <a:xfrm>
              <a:off x="6265080" y="1412640"/>
              <a:ext cx="2325960" cy="2325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8" name="object 7" descr=""/>
            <p:cNvPicPr/>
            <p:nvPr/>
          </p:nvPicPr>
          <p:blipFill>
            <a:blip r:embed="rId5"/>
            <a:stretch/>
          </p:blipFill>
          <p:spPr>
            <a:xfrm>
              <a:off x="6554880" y="1694520"/>
              <a:ext cx="1747080" cy="16995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69" name="Group 2"/>
          <p:cNvGrpSpPr/>
          <p:nvPr/>
        </p:nvGrpSpPr>
        <p:grpSpPr>
          <a:xfrm>
            <a:off x="2897280" y="1408320"/>
            <a:ext cx="2324520" cy="2324520"/>
            <a:chOff x="2897280" y="1408320"/>
            <a:chExt cx="2324520" cy="2324520"/>
          </a:xfrm>
        </p:grpSpPr>
        <p:pic>
          <p:nvPicPr>
            <p:cNvPr id="370" name="object 9" descr=""/>
            <p:cNvPicPr/>
            <p:nvPr/>
          </p:nvPicPr>
          <p:blipFill>
            <a:blip r:embed="rId6"/>
            <a:stretch/>
          </p:blipFill>
          <p:spPr>
            <a:xfrm>
              <a:off x="2897280" y="1408320"/>
              <a:ext cx="2324520" cy="2324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1" name="object 10" descr=""/>
            <p:cNvPicPr/>
            <p:nvPr/>
          </p:nvPicPr>
          <p:blipFill>
            <a:blip r:embed="rId7"/>
            <a:stretch/>
          </p:blipFill>
          <p:spPr>
            <a:xfrm>
              <a:off x="3188160" y="1677960"/>
              <a:ext cx="1747080" cy="16995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72" name="CustomShape 3"/>
          <p:cNvSpPr/>
          <p:nvPr/>
        </p:nvSpPr>
        <p:spPr>
          <a:xfrm>
            <a:off x="834480" y="2319480"/>
            <a:ext cx="837360" cy="37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800" algn="ctr">
              <a:lnSpc>
                <a:spcPct val="100000"/>
              </a:lnSpc>
              <a:spcBef>
                <a:spcPts val="99"/>
              </a:spcBef>
            </a:pPr>
            <a:r>
              <a:rPr b="0" lang="ru-RU" sz="1200" spc="-7" strike="noStrike">
                <a:solidFill>
                  <a:srgbClr val="ffffff"/>
                </a:solidFill>
                <a:latin typeface="Microsoft Sans Serif"/>
              </a:rPr>
              <a:t>I-й</a:t>
            </a:r>
            <a:r>
              <a:rPr b="0" lang="ru-RU" sz="1200" spc="-26" strike="noStrike">
                <a:solidFill>
                  <a:srgbClr val="ffffff"/>
                </a:solidFill>
                <a:latin typeface="Microsoft Sans Serif"/>
              </a:rPr>
              <a:t> </a:t>
            </a:r>
            <a:r>
              <a:rPr b="0" lang="ru-RU" sz="1200" spc="-7" strike="noStrike">
                <a:solidFill>
                  <a:srgbClr val="ffffff"/>
                </a:solidFill>
                <a:latin typeface="Microsoft Sans Serif"/>
              </a:rPr>
              <a:t>этап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5" strike="noStrike">
                <a:solidFill>
                  <a:srgbClr val="ffffff"/>
                </a:solidFill>
                <a:latin typeface="Microsoft Sans Serif"/>
              </a:rPr>
              <a:t>Подготовка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373" name="CustomShape 4"/>
          <p:cNvSpPr/>
          <p:nvPr/>
        </p:nvSpPr>
        <p:spPr>
          <a:xfrm>
            <a:off x="3495240" y="2218320"/>
            <a:ext cx="113184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b="0" lang="ru-RU" sz="1200" spc="-7" strike="noStrike">
                <a:solidFill>
                  <a:srgbClr val="ffffff"/>
                </a:solidFill>
                <a:latin typeface="Microsoft Sans Serif"/>
              </a:rPr>
              <a:t>II-й</a:t>
            </a:r>
            <a:r>
              <a:rPr b="0" lang="ru-RU" sz="1200" spc="-21" strike="noStrike">
                <a:solidFill>
                  <a:srgbClr val="ffffff"/>
                </a:solidFill>
                <a:latin typeface="Microsoft Sans Serif"/>
              </a:rPr>
              <a:t> </a:t>
            </a:r>
            <a:r>
              <a:rPr b="0" lang="ru-RU" sz="1200" spc="-7" strike="noStrike">
                <a:solidFill>
                  <a:srgbClr val="ffffff"/>
                </a:solidFill>
                <a:latin typeface="Microsoft Sans Serif"/>
              </a:rPr>
              <a:t>этап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ts val="1434"/>
              </a:lnSpc>
            </a:pPr>
            <a:r>
              <a:rPr b="0" lang="ru-RU" sz="1200" spc="-7" strike="noStrike">
                <a:solidFill>
                  <a:srgbClr val="ffffff"/>
                </a:solidFill>
                <a:latin typeface="Microsoft Sans Serif"/>
              </a:rPr>
              <a:t>Проведение</a:t>
            </a:r>
            <a:r>
              <a:rPr b="0" lang="ru-RU" sz="1200" spc="-66" strike="noStrike">
                <a:solidFill>
                  <a:srgbClr val="ffffff"/>
                </a:solidFill>
                <a:latin typeface="Microsoft Sans Serif"/>
              </a:rPr>
              <a:t> </a:t>
            </a:r>
            <a:r>
              <a:rPr b="0" lang="ru-RU" sz="1200" spc="-7" strike="noStrike">
                <a:solidFill>
                  <a:srgbClr val="ffffff"/>
                </a:solidFill>
                <a:latin typeface="Microsoft Sans Serif"/>
              </a:rPr>
              <a:t>и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ts val="1434"/>
              </a:lnSpc>
            </a:pPr>
            <a:r>
              <a:rPr b="0" lang="ru-RU" sz="1200" spc="-15" strike="noStrike">
                <a:solidFill>
                  <a:srgbClr val="ffffff"/>
                </a:solidFill>
                <a:latin typeface="Microsoft Sans Serif"/>
              </a:rPr>
              <a:t>доработка</a:t>
            </a:r>
            <a:r>
              <a:rPr b="0" lang="ru-RU" sz="1200" spc="-60" strike="noStrike">
                <a:solidFill>
                  <a:srgbClr val="ffffff"/>
                </a:solidFill>
                <a:latin typeface="Microsoft Sans Serif"/>
              </a:rPr>
              <a:t> </a:t>
            </a:r>
            <a:r>
              <a:rPr b="0" lang="ru-RU" sz="1200" spc="-1" strike="noStrike">
                <a:solidFill>
                  <a:srgbClr val="ffffff"/>
                </a:solidFill>
                <a:latin typeface="Microsoft Sans Serif"/>
              </a:rPr>
              <a:t>ОПР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374" name="CustomShape 5"/>
          <p:cNvSpPr/>
          <p:nvPr/>
        </p:nvSpPr>
        <p:spPr>
          <a:xfrm>
            <a:off x="6897240" y="2142360"/>
            <a:ext cx="1211760" cy="92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 indent="28188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1200" spc="-7" strike="noStrike">
                <a:solidFill>
                  <a:srgbClr val="ffffff"/>
                </a:solidFill>
                <a:latin typeface="Microsoft Sans Serif"/>
              </a:rPr>
              <a:t>III-й</a:t>
            </a:r>
            <a:r>
              <a:rPr b="0" lang="ru-RU" sz="1200" spc="4" strike="noStrike">
                <a:solidFill>
                  <a:srgbClr val="ffffff"/>
                </a:solidFill>
                <a:latin typeface="Microsoft Sans Serif"/>
              </a:rPr>
              <a:t> </a:t>
            </a:r>
            <a:r>
              <a:rPr b="0" lang="ru-RU" sz="1200" spc="-7" strike="noStrike">
                <a:solidFill>
                  <a:srgbClr val="ffffff"/>
                </a:solidFill>
                <a:latin typeface="Microsoft Sans Serif"/>
              </a:rPr>
              <a:t>этап </a:t>
            </a:r>
            <a:r>
              <a:rPr b="0" lang="ru-RU" sz="1200" spc="-1" strike="noStrike">
                <a:solidFill>
                  <a:srgbClr val="ffffff"/>
                </a:solidFill>
                <a:latin typeface="Microsoft Sans Serif"/>
              </a:rPr>
              <a:t> </a:t>
            </a:r>
            <a:r>
              <a:rPr b="0" lang="ru-RU" sz="1200" spc="-72" strike="noStrike">
                <a:solidFill>
                  <a:srgbClr val="ffffff"/>
                </a:solidFill>
                <a:latin typeface="Microsoft Sans Serif"/>
              </a:rPr>
              <a:t>Ф</a:t>
            </a:r>
            <a:r>
              <a:rPr b="0" lang="ru-RU" sz="1200" spc="-46" strike="noStrike">
                <a:solidFill>
                  <a:srgbClr val="ffffff"/>
                </a:solidFill>
                <a:latin typeface="Microsoft Sans Serif"/>
              </a:rPr>
              <a:t>о</a:t>
            </a:r>
            <a:r>
              <a:rPr b="0" lang="ru-RU" sz="1200" spc="-1" strike="noStrike">
                <a:solidFill>
                  <a:srgbClr val="ffffff"/>
                </a:solidFill>
                <a:latin typeface="Microsoft Sans Serif"/>
              </a:rPr>
              <a:t>р</a:t>
            </a:r>
            <a:r>
              <a:rPr b="0" lang="ru-RU" sz="1200" spc="-21" strike="noStrike">
                <a:solidFill>
                  <a:srgbClr val="ffffff"/>
                </a:solidFill>
                <a:latin typeface="Microsoft Sans Serif"/>
              </a:rPr>
              <a:t>ми</a:t>
            </a:r>
            <a:r>
              <a:rPr b="0" lang="ru-RU" sz="1200" spc="-1" strike="noStrike">
                <a:solidFill>
                  <a:srgbClr val="ffffff"/>
                </a:solidFill>
                <a:latin typeface="Microsoft Sans Serif"/>
              </a:rPr>
              <a:t>р</a:t>
            </a:r>
            <a:r>
              <a:rPr b="0" lang="ru-RU" sz="1200" spc="-12" strike="noStrike">
                <a:solidFill>
                  <a:srgbClr val="ffffff"/>
                </a:solidFill>
                <a:latin typeface="Microsoft Sans Serif"/>
              </a:rPr>
              <a:t>о</a:t>
            </a:r>
            <a:r>
              <a:rPr b="0" lang="ru-RU" sz="1200" spc="-7" strike="noStrike">
                <a:solidFill>
                  <a:srgbClr val="ffffff"/>
                </a:solidFill>
                <a:latin typeface="Microsoft Sans Serif"/>
              </a:rPr>
              <a:t>в</a:t>
            </a:r>
            <a:r>
              <a:rPr b="0" lang="ru-RU" sz="1200" spc="-12" strike="noStrike">
                <a:solidFill>
                  <a:srgbClr val="ffffff"/>
                </a:solidFill>
                <a:latin typeface="Microsoft Sans Serif"/>
              </a:rPr>
              <a:t>ани</a:t>
            </a:r>
            <a:r>
              <a:rPr b="0" lang="ru-RU" sz="1200" spc="-7" strike="noStrike">
                <a:solidFill>
                  <a:srgbClr val="ffffff"/>
                </a:solidFill>
                <a:latin typeface="Microsoft Sans Serif"/>
              </a:rPr>
              <a:t>е</a:t>
            </a:r>
            <a:r>
              <a:rPr b="0" lang="ru-RU" sz="1200" spc="-32" strike="noStrike">
                <a:solidFill>
                  <a:srgbClr val="ffffff"/>
                </a:solidFill>
                <a:latin typeface="Microsoft Sans Serif"/>
              </a:rPr>
              <a:t> </a:t>
            </a:r>
            <a:r>
              <a:rPr b="0" lang="ru-RU" sz="1200" spc="-7" strike="noStrike">
                <a:solidFill>
                  <a:srgbClr val="ffffff"/>
                </a:solidFill>
                <a:latin typeface="Microsoft Sans Serif"/>
              </a:rPr>
              <a:t>и</a:t>
            </a:r>
            <a:endParaRPr b="0" lang="ru-RU" sz="1200" spc="-1" strike="noStrike">
              <a:latin typeface="Arial"/>
            </a:endParaRPr>
          </a:p>
          <a:p>
            <a:pPr marL="413280" indent="-271440">
              <a:lnSpc>
                <a:spcPts val="1440"/>
              </a:lnSpc>
              <a:spcBef>
                <a:spcPts val="34"/>
              </a:spcBef>
              <a:tabLst>
                <a:tab algn="l" pos="0"/>
              </a:tabLst>
            </a:pPr>
            <a:r>
              <a:rPr b="0" lang="ru-RU" sz="1200" spc="-15" strike="noStrike">
                <a:solidFill>
                  <a:srgbClr val="ffffff"/>
                </a:solidFill>
                <a:latin typeface="Microsoft Sans Serif"/>
              </a:rPr>
              <a:t>у</a:t>
            </a:r>
            <a:r>
              <a:rPr b="0" lang="ru-RU" sz="1200" spc="-1" strike="noStrike">
                <a:solidFill>
                  <a:srgbClr val="ffffff"/>
                </a:solidFill>
                <a:latin typeface="Microsoft Sans Serif"/>
              </a:rPr>
              <a:t>твер</a:t>
            </a:r>
            <a:r>
              <a:rPr b="0" lang="ru-RU" sz="1200" spc="-12" strike="noStrike">
                <a:solidFill>
                  <a:srgbClr val="ffffff"/>
                </a:solidFill>
                <a:latin typeface="Microsoft Sans Serif"/>
              </a:rPr>
              <a:t>ждение  Норм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375" name="CustomShape 6"/>
          <p:cNvSpPr/>
          <p:nvPr/>
        </p:nvSpPr>
        <p:spPr>
          <a:xfrm>
            <a:off x="2167560" y="2503080"/>
            <a:ext cx="3747240" cy="92880"/>
          </a:xfrm>
          <a:custGeom>
            <a:avLst/>
            <a:gdLst/>
            <a:ahLst/>
            <a:rect l="l" t="t" r="r" b="b"/>
            <a:pathLst>
              <a:path w="3747770" h="93344">
                <a:moveTo>
                  <a:pt x="718058" y="44323"/>
                </a:moveTo>
                <a:lnTo>
                  <a:pt x="715010" y="27343"/>
                </a:lnTo>
                <a:lnTo>
                  <a:pt x="706031" y="13360"/>
                </a:lnTo>
                <a:lnTo>
                  <a:pt x="692454" y="3771"/>
                </a:lnTo>
                <a:lnTo>
                  <a:pt x="675640" y="0"/>
                </a:lnTo>
                <a:lnTo>
                  <a:pt x="658647" y="3048"/>
                </a:lnTo>
                <a:lnTo>
                  <a:pt x="644664" y="12026"/>
                </a:lnTo>
                <a:lnTo>
                  <a:pt x="635076" y="25603"/>
                </a:lnTo>
                <a:lnTo>
                  <a:pt x="634542" y="27978"/>
                </a:lnTo>
                <a:lnTo>
                  <a:pt x="508" y="14605"/>
                </a:lnTo>
                <a:lnTo>
                  <a:pt x="0" y="43561"/>
                </a:lnTo>
                <a:lnTo>
                  <a:pt x="633907" y="56934"/>
                </a:lnTo>
                <a:lnTo>
                  <a:pt x="634352" y="59410"/>
                </a:lnTo>
                <a:lnTo>
                  <a:pt x="643331" y="73393"/>
                </a:lnTo>
                <a:lnTo>
                  <a:pt x="656907" y="82981"/>
                </a:lnTo>
                <a:lnTo>
                  <a:pt x="673735" y="86741"/>
                </a:lnTo>
                <a:lnTo>
                  <a:pt x="690714" y="83705"/>
                </a:lnTo>
                <a:lnTo>
                  <a:pt x="704697" y="74726"/>
                </a:lnTo>
                <a:lnTo>
                  <a:pt x="714286" y="61150"/>
                </a:lnTo>
                <a:lnTo>
                  <a:pt x="715035" y="57785"/>
                </a:lnTo>
                <a:lnTo>
                  <a:pt x="718058" y="44323"/>
                </a:lnTo>
                <a:close/>
                <a:moveTo>
                  <a:pt x="3747770" y="50165"/>
                </a:moveTo>
                <a:lnTo>
                  <a:pt x="3744633" y="33261"/>
                </a:lnTo>
                <a:lnTo>
                  <a:pt x="3735578" y="19304"/>
                </a:lnTo>
                <a:lnTo>
                  <a:pt x="3721938" y="9740"/>
                </a:lnTo>
                <a:lnTo>
                  <a:pt x="3705098" y="5969"/>
                </a:lnTo>
                <a:lnTo>
                  <a:pt x="3688181" y="9055"/>
                </a:lnTo>
                <a:lnTo>
                  <a:pt x="3674237" y="18122"/>
                </a:lnTo>
                <a:lnTo>
                  <a:pt x="3664661" y="31788"/>
                </a:lnTo>
                <a:lnTo>
                  <a:pt x="3664127" y="34163"/>
                </a:lnTo>
                <a:lnTo>
                  <a:pt x="3031744" y="22225"/>
                </a:lnTo>
                <a:lnTo>
                  <a:pt x="3031236" y="51181"/>
                </a:lnTo>
                <a:lnTo>
                  <a:pt x="3663531" y="63119"/>
                </a:lnTo>
                <a:lnTo>
                  <a:pt x="3663975" y="65557"/>
                </a:lnTo>
                <a:lnTo>
                  <a:pt x="3673043" y="79514"/>
                </a:lnTo>
                <a:lnTo>
                  <a:pt x="3686708" y="89077"/>
                </a:lnTo>
                <a:lnTo>
                  <a:pt x="3703574" y="92837"/>
                </a:lnTo>
                <a:lnTo>
                  <a:pt x="3720477" y="89712"/>
                </a:lnTo>
                <a:lnTo>
                  <a:pt x="3734435" y="80645"/>
                </a:lnTo>
                <a:lnTo>
                  <a:pt x="3743998" y="67017"/>
                </a:lnTo>
                <a:lnTo>
                  <a:pt x="3744696" y="63881"/>
                </a:lnTo>
                <a:lnTo>
                  <a:pt x="3747770" y="50165"/>
                </a:lnTo>
                <a:close/>
              </a:path>
            </a:pathLst>
          </a:custGeom>
          <a:solidFill>
            <a:srgbClr val="30859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roup 1"/>
          <p:cNvGrpSpPr/>
          <p:nvPr/>
        </p:nvGrpSpPr>
        <p:grpSpPr>
          <a:xfrm>
            <a:off x="539640" y="123840"/>
            <a:ext cx="5170680" cy="730440"/>
            <a:chOff x="539640" y="123840"/>
            <a:chExt cx="5170680" cy="730440"/>
          </a:xfrm>
        </p:grpSpPr>
        <p:pic>
          <p:nvPicPr>
            <p:cNvPr id="377" name="object 3" descr=""/>
            <p:cNvPicPr/>
            <p:nvPr/>
          </p:nvPicPr>
          <p:blipFill>
            <a:blip r:embed="rId1"/>
            <a:stretch/>
          </p:blipFill>
          <p:spPr>
            <a:xfrm>
              <a:off x="683640" y="123840"/>
              <a:ext cx="5026680" cy="42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8" name="object 4" descr=""/>
            <p:cNvPicPr/>
            <p:nvPr/>
          </p:nvPicPr>
          <p:blipFill>
            <a:blip r:embed="rId2"/>
            <a:stretch/>
          </p:blipFill>
          <p:spPr>
            <a:xfrm>
              <a:off x="539640" y="580320"/>
              <a:ext cx="16884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9" name="object 5" descr=""/>
            <p:cNvPicPr/>
            <p:nvPr/>
          </p:nvPicPr>
          <p:blipFill>
            <a:blip r:embed="rId3"/>
            <a:stretch/>
          </p:blipFill>
          <p:spPr>
            <a:xfrm>
              <a:off x="882720" y="580320"/>
              <a:ext cx="4426200" cy="2739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80" name="object 6" descr=""/>
          <p:cNvPicPr/>
          <p:nvPr/>
        </p:nvPicPr>
        <p:blipFill>
          <a:blip r:embed="rId4"/>
          <a:stretch/>
        </p:blipFill>
        <p:spPr>
          <a:xfrm>
            <a:off x="539640" y="1006920"/>
            <a:ext cx="212400" cy="274320"/>
          </a:xfrm>
          <a:prstGeom prst="rect">
            <a:avLst/>
          </a:prstGeom>
          <a:ln>
            <a:noFill/>
          </a:ln>
        </p:spPr>
      </p:pic>
      <p:grpSp>
        <p:nvGrpSpPr>
          <p:cNvPr id="381" name="Group 2"/>
          <p:cNvGrpSpPr/>
          <p:nvPr/>
        </p:nvGrpSpPr>
        <p:grpSpPr>
          <a:xfrm>
            <a:off x="882720" y="1006920"/>
            <a:ext cx="6982200" cy="548640"/>
            <a:chOff x="882720" y="1006920"/>
            <a:chExt cx="6982200" cy="548640"/>
          </a:xfrm>
        </p:grpSpPr>
        <p:pic>
          <p:nvPicPr>
            <p:cNvPr id="382" name="object 8" descr=""/>
            <p:cNvPicPr/>
            <p:nvPr/>
          </p:nvPicPr>
          <p:blipFill>
            <a:blip r:embed="rId5"/>
            <a:stretch/>
          </p:blipFill>
          <p:spPr>
            <a:xfrm>
              <a:off x="882720" y="1006920"/>
              <a:ext cx="1410480" cy="274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3" name="object 9" descr=""/>
            <p:cNvPicPr/>
            <p:nvPr/>
          </p:nvPicPr>
          <p:blipFill>
            <a:blip r:embed="rId6"/>
            <a:stretch/>
          </p:blipFill>
          <p:spPr>
            <a:xfrm>
              <a:off x="2205360" y="1006920"/>
              <a:ext cx="537120" cy="274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4" name="object 10" descr=""/>
            <p:cNvPicPr/>
            <p:nvPr/>
          </p:nvPicPr>
          <p:blipFill>
            <a:blip r:embed="rId7"/>
            <a:stretch/>
          </p:blipFill>
          <p:spPr>
            <a:xfrm>
              <a:off x="2684520" y="1006920"/>
              <a:ext cx="5180400" cy="274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5" name="object 11" descr=""/>
            <p:cNvPicPr/>
            <p:nvPr/>
          </p:nvPicPr>
          <p:blipFill>
            <a:blip r:embed="rId8"/>
            <a:stretch/>
          </p:blipFill>
          <p:spPr>
            <a:xfrm>
              <a:off x="882720" y="1281600"/>
              <a:ext cx="617760" cy="2739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86" name="object 12" descr=""/>
          <p:cNvPicPr/>
          <p:nvPr/>
        </p:nvPicPr>
        <p:blipFill>
          <a:blip r:embed="rId9"/>
          <a:stretch/>
        </p:blipFill>
        <p:spPr>
          <a:xfrm>
            <a:off x="539640" y="1708560"/>
            <a:ext cx="212400" cy="273960"/>
          </a:xfrm>
          <a:prstGeom prst="rect">
            <a:avLst/>
          </a:prstGeom>
          <a:ln>
            <a:noFill/>
          </a:ln>
        </p:spPr>
      </p:pic>
      <p:pic>
        <p:nvPicPr>
          <p:cNvPr id="387" name="object 13" descr=""/>
          <p:cNvPicPr/>
          <p:nvPr/>
        </p:nvPicPr>
        <p:blipFill>
          <a:blip r:embed="rId10"/>
          <a:stretch/>
        </p:blipFill>
        <p:spPr>
          <a:xfrm>
            <a:off x="882720" y="1708560"/>
            <a:ext cx="3920040" cy="273960"/>
          </a:xfrm>
          <a:prstGeom prst="rect">
            <a:avLst/>
          </a:prstGeom>
          <a:ln>
            <a:noFill/>
          </a:ln>
        </p:spPr>
      </p:pic>
      <p:pic>
        <p:nvPicPr>
          <p:cNvPr id="388" name="object 14" descr=""/>
          <p:cNvPicPr/>
          <p:nvPr/>
        </p:nvPicPr>
        <p:blipFill>
          <a:blip r:embed="rId11"/>
          <a:stretch/>
        </p:blipFill>
        <p:spPr>
          <a:xfrm>
            <a:off x="539640" y="2134800"/>
            <a:ext cx="214560" cy="274320"/>
          </a:xfrm>
          <a:prstGeom prst="rect">
            <a:avLst/>
          </a:prstGeom>
          <a:ln>
            <a:noFill/>
          </a:ln>
        </p:spPr>
      </p:pic>
      <p:grpSp>
        <p:nvGrpSpPr>
          <p:cNvPr id="389" name="Group 3"/>
          <p:cNvGrpSpPr/>
          <p:nvPr/>
        </p:nvGrpSpPr>
        <p:grpSpPr>
          <a:xfrm>
            <a:off x="882720" y="2134800"/>
            <a:ext cx="3570120" cy="274320"/>
            <a:chOff x="882720" y="2134800"/>
            <a:chExt cx="3570120" cy="274320"/>
          </a:xfrm>
        </p:grpSpPr>
        <p:pic>
          <p:nvPicPr>
            <p:cNvPr id="390" name="object 16" descr=""/>
            <p:cNvPicPr/>
            <p:nvPr/>
          </p:nvPicPr>
          <p:blipFill>
            <a:blip r:embed="rId12"/>
            <a:stretch/>
          </p:blipFill>
          <p:spPr>
            <a:xfrm>
              <a:off x="882720" y="2134800"/>
              <a:ext cx="3191760" cy="274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1" name="object 17" descr=""/>
            <p:cNvPicPr/>
            <p:nvPr/>
          </p:nvPicPr>
          <p:blipFill>
            <a:blip r:embed="rId13"/>
            <a:stretch/>
          </p:blipFill>
          <p:spPr>
            <a:xfrm>
              <a:off x="3975120" y="2134800"/>
              <a:ext cx="477720" cy="27432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92" name="object 18" descr=""/>
          <p:cNvPicPr/>
          <p:nvPr/>
        </p:nvPicPr>
        <p:blipFill>
          <a:blip r:embed="rId14"/>
          <a:stretch/>
        </p:blipFill>
        <p:spPr>
          <a:xfrm>
            <a:off x="539640" y="2562120"/>
            <a:ext cx="214560" cy="273960"/>
          </a:xfrm>
          <a:prstGeom prst="rect">
            <a:avLst/>
          </a:prstGeom>
          <a:ln>
            <a:noFill/>
          </a:ln>
        </p:spPr>
      </p:pic>
      <p:grpSp>
        <p:nvGrpSpPr>
          <p:cNvPr id="393" name="Group 4"/>
          <p:cNvGrpSpPr/>
          <p:nvPr/>
        </p:nvGrpSpPr>
        <p:grpSpPr>
          <a:xfrm>
            <a:off x="882720" y="2562120"/>
            <a:ext cx="5110560" cy="273960"/>
            <a:chOff x="882720" y="2562120"/>
            <a:chExt cx="5110560" cy="273960"/>
          </a:xfrm>
        </p:grpSpPr>
        <p:pic>
          <p:nvPicPr>
            <p:cNvPr id="394" name="object 20" descr=""/>
            <p:cNvPicPr/>
            <p:nvPr/>
          </p:nvPicPr>
          <p:blipFill>
            <a:blip r:embed="rId15"/>
            <a:stretch/>
          </p:blipFill>
          <p:spPr>
            <a:xfrm>
              <a:off x="882720" y="2562120"/>
              <a:ext cx="472968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5" name="object 21" descr=""/>
            <p:cNvPicPr/>
            <p:nvPr/>
          </p:nvPicPr>
          <p:blipFill>
            <a:blip r:embed="rId16"/>
            <a:stretch/>
          </p:blipFill>
          <p:spPr>
            <a:xfrm>
              <a:off x="5516280" y="2562120"/>
              <a:ext cx="477000" cy="2739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96" name="object 22" descr=""/>
          <p:cNvPicPr/>
          <p:nvPr/>
        </p:nvPicPr>
        <p:blipFill>
          <a:blip r:embed="rId17"/>
          <a:stretch/>
        </p:blipFill>
        <p:spPr>
          <a:xfrm>
            <a:off x="539640" y="2988720"/>
            <a:ext cx="219240" cy="273960"/>
          </a:xfrm>
          <a:prstGeom prst="rect">
            <a:avLst/>
          </a:prstGeom>
          <a:ln>
            <a:noFill/>
          </a:ln>
        </p:spPr>
      </p:pic>
      <p:pic>
        <p:nvPicPr>
          <p:cNvPr id="397" name="object 23" descr=""/>
          <p:cNvPicPr/>
          <p:nvPr/>
        </p:nvPicPr>
        <p:blipFill>
          <a:blip r:embed="rId18"/>
          <a:stretch/>
        </p:blipFill>
        <p:spPr>
          <a:xfrm>
            <a:off x="882720" y="2988720"/>
            <a:ext cx="7313040" cy="273960"/>
          </a:xfrm>
          <a:prstGeom prst="rect">
            <a:avLst/>
          </a:prstGeom>
          <a:ln>
            <a:noFill/>
          </a:ln>
        </p:spPr>
      </p:pic>
      <p:pic>
        <p:nvPicPr>
          <p:cNvPr id="398" name="object 24" descr=""/>
          <p:cNvPicPr/>
          <p:nvPr/>
        </p:nvPicPr>
        <p:blipFill>
          <a:blip r:embed="rId19"/>
          <a:stretch/>
        </p:blipFill>
        <p:spPr>
          <a:xfrm>
            <a:off x="539640" y="3416040"/>
            <a:ext cx="191520" cy="273960"/>
          </a:xfrm>
          <a:prstGeom prst="rect">
            <a:avLst/>
          </a:prstGeom>
          <a:ln>
            <a:noFill/>
          </a:ln>
        </p:spPr>
      </p:pic>
      <p:grpSp>
        <p:nvGrpSpPr>
          <p:cNvPr id="399" name="Group 5"/>
          <p:cNvGrpSpPr/>
          <p:nvPr/>
        </p:nvGrpSpPr>
        <p:grpSpPr>
          <a:xfrm>
            <a:off x="882720" y="3416040"/>
            <a:ext cx="8258760" cy="1724760"/>
            <a:chOff x="882720" y="3416040"/>
            <a:chExt cx="8258760" cy="1724760"/>
          </a:xfrm>
        </p:grpSpPr>
        <p:pic>
          <p:nvPicPr>
            <p:cNvPr id="400" name="object 26" descr=""/>
            <p:cNvPicPr/>
            <p:nvPr/>
          </p:nvPicPr>
          <p:blipFill>
            <a:blip r:embed="rId20"/>
            <a:stretch/>
          </p:blipFill>
          <p:spPr>
            <a:xfrm>
              <a:off x="882720" y="3416040"/>
              <a:ext cx="713196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1" name="object 27" descr=""/>
            <p:cNvPicPr/>
            <p:nvPr/>
          </p:nvPicPr>
          <p:blipFill>
            <a:blip r:embed="rId21"/>
            <a:stretch/>
          </p:blipFill>
          <p:spPr>
            <a:xfrm>
              <a:off x="7397640" y="3625560"/>
              <a:ext cx="1743840" cy="1515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02" name="CustomShape 6"/>
          <p:cNvSpPr/>
          <p:nvPr/>
        </p:nvSpPr>
        <p:spPr>
          <a:xfrm>
            <a:off x="7854480" y="4322880"/>
            <a:ext cx="836640" cy="37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 indent="1386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1200" spc="-7" strike="noStrike">
                <a:solidFill>
                  <a:srgbClr val="ffffff"/>
                </a:solidFill>
                <a:latin typeface="Microsoft Sans Serif"/>
              </a:rPr>
              <a:t>I-й этап </a:t>
            </a:r>
            <a:r>
              <a:rPr b="0" lang="ru-RU" sz="1200" spc="-1" strike="noStrike">
                <a:solidFill>
                  <a:srgbClr val="ffffff"/>
                </a:solidFill>
                <a:latin typeface="Microsoft Sans Serif"/>
              </a:rPr>
              <a:t> </a:t>
            </a:r>
            <a:r>
              <a:rPr b="0" lang="ru-RU" sz="1200" spc="-7" strike="noStrike">
                <a:solidFill>
                  <a:srgbClr val="ffffff"/>
                </a:solidFill>
                <a:latin typeface="Microsoft Sans Serif"/>
              </a:rPr>
              <a:t>П</a:t>
            </a:r>
            <a:r>
              <a:rPr b="0" lang="ru-RU" sz="1200" spc="-1" strike="noStrike">
                <a:solidFill>
                  <a:srgbClr val="ffffff"/>
                </a:solidFill>
                <a:latin typeface="Microsoft Sans Serif"/>
              </a:rPr>
              <a:t>о</a:t>
            </a:r>
            <a:r>
              <a:rPr b="0" lang="ru-RU" sz="1200" spc="-7" strike="noStrike">
                <a:solidFill>
                  <a:srgbClr val="ffffff"/>
                </a:solidFill>
                <a:latin typeface="Microsoft Sans Serif"/>
              </a:rPr>
              <a:t>д</a:t>
            </a:r>
            <a:r>
              <a:rPr b="0" lang="ru-RU" sz="1200" spc="-35" strike="noStrike">
                <a:solidFill>
                  <a:srgbClr val="ffffff"/>
                </a:solidFill>
                <a:latin typeface="Microsoft Sans Serif"/>
              </a:rPr>
              <a:t>г</a:t>
            </a:r>
            <a:r>
              <a:rPr b="0" lang="ru-RU" sz="1200" spc="-1" strike="noStrike">
                <a:solidFill>
                  <a:srgbClr val="ffffff"/>
                </a:solidFill>
                <a:latin typeface="Microsoft Sans Serif"/>
              </a:rPr>
              <a:t>от</a:t>
            </a:r>
            <a:r>
              <a:rPr b="0" lang="ru-RU" sz="1200" spc="4" strike="noStrike">
                <a:solidFill>
                  <a:srgbClr val="ffffff"/>
                </a:solidFill>
                <a:latin typeface="Microsoft Sans Serif"/>
              </a:rPr>
              <a:t>о</a:t>
            </a:r>
            <a:r>
              <a:rPr b="0" lang="ru-RU" sz="1200" spc="-32" strike="noStrike">
                <a:solidFill>
                  <a:srgbClr val="ffffff"/>
                </a:solidFill>
                <a:latin typeface="Microsoft Sans Serif"/>
              </a:rPr>
              <a:t>вка</a:t>
            </a:r>
            <a:endParaRPr b="0" lang="ru-R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roup 1"/>
          <p:cNvGrpSpPr/>
          <p:nvPr/>
        </p:nvGrpSpPr>
        <p:grpSpPr>
          <a:xfrm>
            <a:off x="395640" y="51120"/>
            <a:ext cx="4569120" cy="426600"/>
            <a:chOff x="395640" y="51120"/>
            <a:chExt cx="4569120" cy="426600"/>
          </a:xfrm>
        </p:grpSpPr>
        <p:pic>
          <p:nvPicPr>
            <p:cNvPr id="404" name="object 3" descr=""/>
            <p:cNvPicPr/>
            <p:nvPr/>
          </p:nvPicPr>
          <p:blipFill>
            <a:blip r:embed="rId1"/>
            <a:stretch/>
          </p:blipFill>
          <p:spPr>
            <a:xfrm>
              <a:off x="395640" y="51120"/>
              <a:ext cx="3978720" cy="426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5" name="object 4" descr=""/>
            <p:cNvPicPr/>
            <p:nvPr/>
          </p:nvPicPr>
          <p:blipFill>
            <a:blip r:embed="rId2"/>
            <a:stretch/>
          </p:blipFill>
          <p:spPr>
            <a:xfrm>
              <a:off x="4221360" y="51120"/>
              <a:ext cx="743400" cy="426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6" name="object 5" descr=""/>
            <p:cNvPicPr/>
            <p:nvPr/>
          </p:nvPicPr>
          <p:blipFill>
            <a:blip r:embed="rId3"/>
            <a:stretch/>
          </p:blipFill>
          <p:spPr>
            <a:xfrm>
              <a:off x="4779360" y="51120"/>
              <a:ext cx="127800" cy="4266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07" name="object 6" descr=""/>
          <p:cNvPicPr/>
          <p:nvPr/>
        </p:nvPicPr>
        <p:blipFill>
          <a:blip r:embed="rId4"/>
          <a:stretch/>
        </p:blipFill>
        <p:spPr>
          <a:xfrm>
            <a:off x="663840" y="947160"/>
            <a:ext cx="168840" cy="273960"/>
          </a:xfrm>
          <a:prstGeom prst="rect">
            <a:avLst/>
          </a:prstGeom>
          <a:ln>
            <a:noFill/>
          </a:ln>
        </p:spPr>
      </p:pic>
      <p:pic>
        <p:nvPicPr>
          <p:cNvPr id="408" name="object 7" descr=""/>
          <p:cNvPicPr/>
          <p:nvPr/>
        </p:nvPicPr>
        <p:blipFill>
          <a:blip r:embed="rId5"/>
          <a:stretch/>
        </p:blipFill>
        <p:spPr>
          <a:xfrm>
            <a:off x="1006920" y="947160"/>
            <a:ext cx="1830600" cy="273960"/>
          </a:xfrm>
          <a:prstGeom prst="rect">
            <a:avLst/>
          </a:prstGeom>
          <a:ln>
            <a:noFill/>
          </a:ln>
        </p:spPr>
      </p:pic>
      <p:pic>
        <p:nvPicPr>
          <p:cNvPr id="409" name="object 8" descr=""/>
          <p:cNvPicPr/>
          <p:nvPr/>
        </p:nvPicPr>
        <p:blipFill>
          <a:blip r:embed="rId6"/>
          <a:stretch/>
        </p:blipFill>
        <p:spPr>
          <a:xfrm>
            <a:off x="663840" y="1374120"/>
            <a:ext cx="212400" cy="274320"/>
          </a:xfrm>
          <a:prstGeom prst="rect">
            <a:avLst/>
          </a:prstGeom>
          <a:ln>
            <a:noFill/>
          </a:ln>
        </p:spPr>
      </p:pic>
      <p:pic>
        <p:nvPicPr>
          <p:cNvPr id="410" name="object 9" descr=""/>
          <p:cNvPicPr/>
          <p:nvPr/>
        </p:nvPicPr>
        <p:blipFill>
          <a:blip r:embed="rId7"/>
          <a:stretch/>
        </p:blipFill>
        <p:spPr>
          <a:xfrm>
            <a:off x="1006920" y="1374120"/>
            <a:ext cx="5587920" cy="274320"/>
          </a:xfrm>
          <a:prstGeom prst="rect">
            <a:avLst/>
          </a:prstGeom>
          <a:ln>
            <a:noFill/>
          </a:ln>
        </p:spPr>
      </p:pic>
      <p:pic>
        <p:nvPicPr>
          <p:cNvPr id="411" name="object 10" descr=""/>
          <p:cNvPicPr/>
          <p:nvPr/>
        </p:nvPicPr>
        <p:blipFill>
          <a:blip r:embed="rId8"/>
          <a:stretch/>
        </p:blipFill>
        <p:spPr>
          <a:xfrm>
            <a:off x="663840" y="1801080"/>
            <a:ext cx="212400" cy="273960"/>
          </a:xfrm>
          <a:prstGeom prst="rect">
            <a:avLst/>
          </a:prstGeom>
          <a:ln>
            <a:noFill/>
          </a:ln>
        </p:spPr>
      </p:pic>
      <p:grpSp>
        <p:nvGrpSpPr>
          <p:cNvPr id="412" name="Group 2"/>
          <p:cNvGrpSpPr/>
          <p:nvPr/>
        </p:nvGrpSpPr>
        <p:grpSpPr>
          <a:xfrm>
            <a:off x="1006920" y="1801080"/>
            <a:ext cx="3376440" cy="273960"/>
            <a:chOff x="1006920" y="1801080"/>
            <a:chExt cx="3376440" cy="273960"/>
          </a:xfrm>
        </p:grpSpPr>
        <p:pic>
          <p:nvPicPr>
            <p:cNvPr id="413" name="object 12" descr=""/>
            <p:cNvPicPr/>
            <p:nvPr/>
          </p:nvPicPr>
          <p:blipFill>
            <a:blip r:embed="rId9"/>
            <a:stretch/>
          </p:blipFill>
          <p:spPr>
            <a:xfrm>
              <a:off x="1006920" y="1801080"/>
              <a:ext cx="293400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4" name="object 13" descr=""/>
            <p:cNvPicPr/>
            <p:nvPr/>
          </p:nvPicPr>
          <p:blipFill>
            <a:blip r:embed="rId10"/>
            <a:stretch/>
          </p:blipFill>
          <p:spPr>
            <a:xfrm>
              <a:off x="3846240" y="1801080"/>
              <a:ext cx="537120" cy="2739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15" name="object 14" descr=""/>
          <p:cNvPicPr/>
          <p:nvPr/>
        </p:nvPicPr>
        <p:blipFill>
          <a:blip r:embed="rId11"/>
          <a:stretch/>
        </p:blipFill>
        <p:spPr>
          <a:xfrm>
            <a:off x="663840" y="2227680"/>
            <a:ext cx="214560" cy="273960"/>
          </a:xfrm>
          <a:prstGeom prst="rect">
            <a:avLst/>
          </a:prstGeom>
          <a:ln>
            <a:noFill/>
          </a:ln>
        </p:spPr>
      </p:pic>
      <p:pic>
        <p:nvPicPr>
          <p:cNvPr id="416" name="object 15" descr=""/>
          <p:cNvPicPr/>
          <p:nvPr/>
        </p:nvPicPr>
        <p:blipFill>
          <a:blip r:embed="rId12"/>
          <a:stretch/>
        </p:blipFill>
        <p:spPr>
          <a:xfrm>
            <a:off x="1006920" y="2227680"/>
            <a:ext cx="6087960" cy="273960"/>
          </a:xfrm>
          <a:prstGeom prst="rect">
            <a:avLst/>
          </a:prstGeom>
          <a:ln>
            <a:noFill/>
          </a:ln>
        </p:spPr>
      </p:pic>
      <p:pic>
        <p:nvPicPr>
          <p:cNvPr id="417" name="object 16" descr=""/>
          <p:cNvPicPr/>
          <p:nvPr/>
        </p:nvPicPr>
        <p:blipFill>
          <a:blip r:embed="rId13"/>
          <a:stretch/>
        </p:blipFill>
        <p:spPr>
          <a:xfrm>
            <a:off x="663840" y="2654280"/>
            <a:ext cx="214560" cy="274320"/>
          </a:xfrm>
          <a:prstGeom prst="rect">
            <a:avLst/>
          </a:prstGeom>
          <a:ln>
            <a:noFill/>
          </a:ln>
        </p:spPr>
      </p:pic>
      <p:pic>
        <p:nvPicPr>
          <p:cNvPr id="418" name="object 17" descr=""/>
          <p:cNvPicPr/>
          <p:nvPr/>
        </p:nvPicPr>
        <p:blipFill>
          <a:blip r:embed="rId14"/>
          <a:stretch/>
        </p:blipFill>
        <p:spPr>
          <a:xfrm>
            <a:off x="1006920" y="2654280"/>
            <a:ext cx="4476600" cy="274320"/>
          </a:xfrm>
          <a:prstGeom prst="rect">
            <a:avLst/>
          </a:prstGeom>
          <a:ln>
            <a:noFill/>
          </a:ln>
        </p:spPr>
      </p:pic>
      <p:pic>
        <p:nvPicPr>
          <p:cNvPr id="419" name="object 18" descr=""/>
          <p:cNvPicPr/>
          <p:nvPr/>
        </p:nvPicPr>
        <p:blipFill>
          <a:blip r:embed="rId15"/>
          <a:stretch/>
        </p:blipFill>
        <p:spPr>
          <a:xfrm>
            <a:off x="663840" y="3081600"/>
            <a:ext cx="219240" cy="273960"/>
          </a:xfrm>
          <a:prstGeom prst="rect">
            <a:avLst/>
          </a:prstGeom>
          <a:ln>
            <a:noFill/>
          </a:ln>
        </p:spPr>
      </p:pic>
      <p:grpSp>
        <p:nvGrpSpPr>
          <p:cNvPr id="420" name="Group 3"/>
          <p:cNvGrpSpPr/>
          <p:nvPr/>
        </p:nvGrpSpPr>
        <p:grpSpPr>
          <a:xfrm>
            <a:off x="1006920" y="3081600"/>
            <a:ext cx="6650640" cy="273960"/>
            <a:chOff x="1006920" y="3081600"/>
            <a:chExt cx="6650640" cy="273960"/>
          </a:xfrm>
        </p:grpSpPr>
        <p:pic>
          <p:nvPicPr>
            <p:cNvPr id="421" name="object 20" descr=""/>
            <p:cNvPicPr/>
            <p:nvPr/>
          </p:nvPicPr>
          <p:blipFill>
            <a:blip r:embed="rId16"/>
            <a:stretch/>
          </p:blipFill>
          <p:spPr>
            <a:xfrm>
              <a:off x="1006920" y="3081600"/>
              <a:ext cx="625680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2" name="object 21" descr=""/>
            <p:cNvPicPr/>
            <p:nvPr/>
          </p:nvPicPr>
          <p:blipFill>
            <a:blip r:embed="rId17"/>
            <a:stretch/>
          </p:blipFill>
          <p:spPr>
            <a:xfrm>
              <a:off x="7164720" y="3081600"/>
              <a:ext cx="47772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3" name="object 22" descr=""/>
            <p:cNvPicPr/>
            <p:nvPr/>
          </p:nvPicPr>
          <p:blipFill>
            <a:blip r:embed="rId18"/>
            <a:stretch/>
          </p:blipFill>
          <p:spPr>
            <a:xfrm>
              <a:off x="7522920" y="3081600"/>
              <a:ext cx="134640" cy="2739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24" name="object 23" descr=""/>
          <p:cNvPicPr/>
          <p:nvPr/>
        </p:nvPicPr>
        <p:blipFill>
          <a:blip r:embed="rId19"/>
          <a:stretch/>
        </p:blipFill>
        <p:spPr>
          <a:xfrm>
            <a:off x="7382160" y="3694320"/>
            <a:ext cx="1747080" cy="1446840"/>
          </a:xfrm>
          <a:prstGeom prst="rect">
            <a:avLst/>
          </a:prstGeom>
          <a:ln>
            <a:noFill/>
          </a:ln>
        </p:spPr>
      </p:pic>
      <p:sp>
        <p:nvSpPr>
          <p:cNvPr id="425" name="CustomShape 4"/>
          <p:cNvSpPr/>
          <p:nvPr/>
        </p:nvSpPr>
        <p:spPr>
          <a:xfrm>
            <a:off x="7748280" y="4223520"/>
            <a:ext cx="1131120" cy="74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b="0" lang="ru-RU" sz="1200" spc="-7" strike="noStrike">
                <a:solidFill>
                  <a:srgbClr val="ffffff"/>
                </a:solidFill>
                <a:latin typeface="Microsoft Sans Serif"/>
              </a:rPr>
              <a:t>II-й</a:t>
            </a:r>
            <a:r>
              <a:rPr b="0" lang="ru-RU" sz="1200" spc="-21" strike="noStrike">
                <a:solidFill>
                  <a:srgbClr val="ffffff"/>
                </a:solidFill>
                <a:latin typeface="Microsoft Sans Serif"/>
              </a:rPr>
              <a:t> </a:t>
            </a:r>
            <a:r>
              <a:rPr b="0" lang="ru-RU" sz="1200" spc="-7" strike="noStrike">
                <a:solidFill>
                  <a:srgbClr val="ffffff"/>
                </a:solidFill>
                <a:latin typeface="Microsoft Sans Serif"/>
              </a:rPr>
              <a:t>этап</a:t>
            </a:r>
            <a:endParaRPr b="0" lang="ru-RU" sz="1200" spc="-1" strike="noStrike">
              <a:latin typeface="Arial"/>
            </a:endParaRPr>
          </a:p>
          <a:p>
            <a:pPr marL="12600" indent="-360" algn="ctr">
              <a:lnSpc>
                <a:spcPts val="1429"/>
              </a:lnSpc>
              <a:spcBef>
                <a:spcPts val="54"/>
              </a:spcBef>
              <a:tabLst>
                <a:tab algn="l" pos="0"/>
              </a:tabLst>
            </a:pPr>
            <a:r>
              <a:rPr b="0" lang="ru-RU" sz="1200" spc="-7" strike="noStrike">
                <a:solidFill>
                  <a:srgbClr val="ffffff"/>
                </a:solidFill>
                <a:latin typeface="Microsoft Sans Serif"/>
              </a:rPr>
              <a:t>Проведение и </a:t>
            </a:r>
            <a:r>
              <a:rPr b="0" lang="ru-RU" sz="1200" spc="-1" strike="noStrike">
                <a:solidFill>
                  <a:srgbClr val="ffffff"/>
                </a:solidFill>
                <a:latin typeface="Microsoft Sans Serif"/>
              </a:rPr>
              <a:t> </a:t>
            </a:r>
            <a:r>
              <a:rPr b="0" lang="ru-RU" sz="1200" spc="-7" strike="noStrike">
                <a:solidFill>
                  <a:srgbClr val="ffffff"/>
                </a:solidFill>
                <a:latin typeface="Microsoft Sans Serif"/>
              </a:rPr>
              <a:t>д</a:t>
            </a:r>
            <a:r>
              <a:rPr b="0" lang="ru-RU" sz="1200" spc="-1" strike="noStrike">
                <a:solidFill>
                  <a:srgbClr val="ffffff"/>
                </a:solidFill>
                <a:latin typeface="Microsoft Sans Serif"/>
              </a:rPr>
              <a:t>ора</a:t>
            </a:r>
            <a:r>
              <a:rPr b="0" lang="ru-RU" sz="1200" spc="-12" strike="noStrike">
                <a:solidFill>
                  <a:srgbClr val="ffffff"/>
                </a:solidFill>
                <a:latin typeface="Microsoft Sans Serif"/>
              </a:rPr>
              <a:t>б</a:t>
            </a:r>
            <a:r>
              <a:rPr b="0" lang="ru-RU" sz="1200" spc="-1" strike="noStrike">
                <a:solidFill>
                  <a:srgbClr val="ffffff"/>
                </a:solidFill>
                <a:latin typeface="Microsoft Sans Serif"/>
              </a:rPr>
              <a:t>о</a:t>
            </a:r>
            <a:r>
              <a:rPr b="0" lang="ru-RU" sz="1200" spc="-41" strike="noStrike">
                <a:solidFill>
                  <a:srgbClr val="ffffff"/>
                </a:solidFill>
                <a:latin typeface="Microsoft Sans Serif"/>
              </a:rPr>
              <a:t>тк</a:t>
            </a:r>
            <a:r>
              <a:rPr b="0" lang="ru-RU" sz="1200" spc="-1" strike="noStrike">
                <a:solidFill>
                  <a:srgbClr val="ffffff"/>
                </a:solidFill>
                <a:latin typeface="Microsoft Sans Serif"/>
              </a:rPr>
              <a:t>а</a:t>
            </a:r>
            <a:r>
              <a:rPr b="0" lang="ru-RU" sz="1200" spc="-21" strike="noStrike">
                <a:solidFill>
                  <a:srgbClr val="ffffff"/>
                </a:solidFill>
                <a:latin typeface="Microsoft Sans Serif"/>
              </a:rPr>
              <a:t> </a:t>
            </a:r>
            <a:r>
              <a:rPr b="0" lang="ru-RU" sz="1200" spc="-7" strike="noStrike">
                <a:solidFill>
                  <a:srgbClr val="ffffff"/>
                </a:solidFill>
                <a:latin typeface="Microsoft Sans Serif"/>
              </a:rPr>
              <a:t>ОП</a:t>
            </a:r>
            <a:r>
              <a:rPr b="0" lang="ru-RU" sz="1200" spc="-1" strike="noStrike">
                <a:solidFill>
                  <a:srgbClr val="ffffff"/>
                </a:solidFill>
                <a:latin typeface="Microsoft Sans Serif"/>
              </a:rPr>
              <a:t>Р</a:t>
            </a:r>
            <a:endParaRPr b="0" lang="ru-RU" sz="1200" spc="-1" strike="noStrike">
              <a:latin typeface="Arial"/>
            </a:endParaRPr>
          </a:p>
        </p:txBody>
      </p:sp>
      <p:grpSp>
        <p:nvGrpSpPr>
          <p:cNvPr id="426" name="Group 5"/>
          <p:cNvGrpSpPr/>
          <p:nvPr/>
        </p:nvGrpSpPr>
        <p:grpSpPr>
          <a:xfrm>
            <a:off x="2622240" y="3612600"/>
            <a:ext cx="3197520" cy="853200"/>
            <a:chOff x="2622240" y="3612600"/>
            <a:chExt cx="3197520" cy="853200"/>
          </a:xfrm>
        </p:grpSpPr>
        <p:pic>
          <p:nvPicPr>
            <p:cNvPr id="427" name="object 26" descr=""/>
            <p:cNvPicPr/>
            <p:nvPr/>
          </p:nvPicPr>
          <p:blipFill>
            <a:blip r:embed="rId20"/>
            <a:stretch/>
          </p:blipFill>
          <p:spPr>
            <a:xfrm>
              <a:off x="2622240" y="3612600"/>
              <a:ext cx="319752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8" name="object 27" descr=""/>
            <p:cNvPicPr/>
            <p:nvPr/>
          </p:nvPicPr>
          <p:blipFill>
            <a:blip r:embed="rId21"/>
            <a:stretch/>
          </p:blipFill>
          <p:spPr>
            <a:xfrm>
              <a:off x="2622240" y="3825720"/>
              <a:ext cx="135540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9" name="object 28" descr=""/>
            <p:cNvPicPr/>
            <p:nvPr/>
          </p:nvPicPr>
          <p:blipFill>
            <a:blip r:embed="rId22"/>
            <a:stretch/>
          </p:blipFill>
          <p:spPr>
            <a:xfrm>
              <a:off x="3902760" y="3825720"/>
              <a:ext cx="42048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0" name="object 29" descr=""/>
            <p:cNvPicPr/>
            <p:nvPr/>
          </p:nvPicPr>
          <p:blipFill>
            <a:blip r:embed="rId23"/>
            <a:stretch/>
          </p:blipFill>
          <p:spPr>
            <a:xfrm>
              <a:off x="4274640" y="3825720"/>
              <a:ext cx="78084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1" name="object 30" descr=""/>
            <p:cNvPicPr/>
            <p:nvPr/>
          </p:nvPicPr>
          <p:blipFill>
            <a:blip r:embed="rId24"/>
            <a:stretch/>
          </p:blipFill>
          <p:spPr>
            <a:xfrm>
              <a:off x="4984920" y="3825720"/>
              <a:ext cx="37404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2" name="object 31" descr=""/>
            <p:cNvPicPr/>
            <p:nvPr/>
          </p:nvPicPr>
          <p:blipFill>
            <a:blip r:embed="rId25"/>
            <a:stretch/>
          </p:blipFill>
          <p:spPr>
            <a:xfrm>
              <a:off x="2622240" y="4039200"/>
              <a:ext cx="288972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3" name="object 32" descr=""/>
            <p:cNvPicPr/>
            <p:nvPr/>
          </p:nvPicPr>
          <p:blipFill>
            <a:blip r:embed="rId26"/>
            <a:stretch/>
          </p:blipFill>
          <p:spPr>
            <a:xfrm>
              <a:off x="5436000" y="4039200"/>
              <a:ext cx="37368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4" name="object 33" descr=""/>
            <p:cNvPicPr/>
            <p:nvPr/>
          </p:nvPicPr>
          <p:blipFill>
            <a:blip r:embed="rId27"/>
            <a:stretch/>
          </p:blipFill>
          <p:spPr>
            <a:xfrm>
              <a:off x="2622240" y="4252320"/>
              <a:ext cx="1727640" cy="21348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35" name="object 34" descr=""/>
          <p:cNvPicPr/>
          <p:nvPr/>
        </p:nvPicPr>
        <p:blipFill>
          <a:blip r:embed="rId28"/>
          <a:stretch/>
        </p:blipFill>
        <p:spPr>
          <a:xfrm>
            <a:off x="2335680" y="3612600"/>
            <a:ext cx="112320" cy="853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object 2" descr=""/>
          <p:cNvPicPr/>
          <p:nvPr/>
        </p:nvPicPr>
        <p:blipFill>
          <a:blip r:embed="rId1"/>
          <a:stretch/>
        </p:blipFill>
        <p:spPr>
          <a:xfrm>
            <a:off x="828000" y="34920"/>
            <a:ext cx="5213520" cy="426600"/>
          </a:xfrm>
          <a:prstGeom prst="rect">
            <a:avLst/>
          </a:prstGeom>
          <a:ln>
            <a:noFill/>
          </a:ln>
        </p:spPr>
      </p:pic>
      <p:pic>
        <p:nvPicPr>
          <p:cNvPr id="437" name="object 3" descr=""/>
          <p:cNvPicPr/>
          <p:nvPr/>
        </p:nvPicPr>
        <p:blipFill>
          <a:blip r:embed="rId2"/>
          <a:stretch/>
        </p:blipFill>
        <p:spPr>
          <a:xfrm>
            <a:off x="539640" y="964800"/>
            <a:ext cx="5654520" cy="273960"/>
          </a:xfrm>
          <a:prstGeom prst="rect">
            <a:avLst/>
          </a:prstGeom>
          <a:ln>
            <a:noFill/>
          </a:ln>
        </p:spPr>
      </p:pic>
      <p:pic>
        <p:nvPicPr>
          <p:cNvPr id="438" name="object 4" descr=""/>
          <p:cNvPicPr/>
          <p:nvPr/>
        </p:nvPicPr>
        <p:blipFill>
          <a:blip r:embed="rId3"/>
          <a:stretch/>
        </p:blipFill>
        <p:spPr>
          <a:xfrm>
            <a:off x="539640" y="1391400"/>
            <a:ext cx="168840" cy="273960"/>
          </a:xfrm>
          <a:prstGeom prst="rect">
            <a:avLst/>
          </a:prstGeom>
          <a:ln>
            <a:noFill/>
          </a:ln>
        </p:spPr>
      </p:pic>
      <p:pic>
        <p:nvPicPr>
          <p:cNvPr id="439" name="object 5" descr=""/>
          <p:cNvPicPr/>
          <p:nvPr/>
        </p:nvPicPr>
        <p:blipFill>
          <a:blip r:embed="rId4"/>
          <a:stretch/>
        </p:blipFill>
        <p:spPr>
          <a:xfrm>
            <a:off x="882720" y="1391400"/>
            <a:ext cx="3755520" cy="273960"/>
          </a:xfrm>
          <a:prstGeom prst="rect">
            <a:avLst/>
          </a:prstGeom>
          <a:ln>
            <a:noFill/>
          </a:ln>
        </p:spPr>
      </p:pic>
      <p:pic>
        <p:nvPicPr>
          <p:cNvPr id="440" name="object 6" descr=""/>
          <p:cNvPicPr/>
          <p:nvPr/>
        </p:nvPicPr>
        <p:blipFill>
          <a:blip r:embed="rId5"/>
          <a:stretch/>
        </p:blipFill>
        <p:spPr>
          <a:xfrm>
            <a:off x="539640" y="1818360"/>
            <a:ext cx="212400" cy="273960"/>
          </a:xfrm>
          <a:prstGeom prst="rect">
            <a:avLst/>
          </a:prstGeom>
          <a:ln>
            <a:noFill/>
          </a:ln>
        </p:spPr>
      </p:pic>
      <p:pic>
        <p:nvPicPr>
          <p:cNvPr id="441" name="object 7" descr=""/>
          <p:cNvPicPr/>
          <p:nvPr/>
        </p:nvPicPr>
        <p:blipFill>
          <a:blip r:embed="rId6"/>
          <a:stretch/>
        </p:blipFill>
        <p:spPr>
          <a:xfrm>
            <a:off x="882720" y="1818360"/>
            <a:ext cx="3920040" cy="273960"/>
          </a:xfrm>
          <a:prstGeom prst="rect">
            <a:avLst/>
          </a:prstGeom>
          <a:ln>
            <a:noFill/>
          </a:ln>
        </p:spPr>
      </p:pic>
      <p:pic>
        <p:nvPicPr>
          <p:cNvPr id="442" name="object 8" descr=""/>
          <p:cNvPicPr/>
          <p:nvPr/>
        </p:nvPicPr>
        <p:blipFill>
          <a:blip r:embed="rId7"/>
          <a:stretch/>
        </p:blipFill>
        <p:spPr>
          <a:xfrm>
            <a:off x="539640" y="2244960"/>
            <a:ext cx="212400" cy="273960"/>
          </a:xfrm>
          <a:prstGeom prst="rect">
            <a:avLst/>
          </a:prstGeom>
          <a:ln>
            <a:noFill/>
          </a:ln>
        </p:spPr>
      </p:pic>
      <p:grpSp>
        <p:nvGrpSpPr>
          <p:cNvPr id="443" name="Group 1"/>
          <p:cNvGrpSpPr/>
          <p:nvPr/>
        </p:nvGrpSpPr>
        <p:grpSpPr>
          <a:xfrm>
            <a:off x="882720" y="2244960"/>
            <a:ext cx="5547600" cy="273960"/>
            <a:chOff x="882720" y="2244960"/>
            <a:chExt cx="5547600" cy="273960"/>
          </a:xfrm>
        </p:grpSpPr>
        <p:pic>
          <p:nvPicPr>
            <p:cNvPr id="444" name="object 10" descr=""/>
            <p:cNvPicPr/>
            <p:nvPr/>
          </p:nvPicPr>
          <p:blipFill>
            <a:blip r:embed="rId8"/>
            <a:stretch/>
          </p:blipFill>
          <p:spPr>
            <a:xfrm>
              <a:off x="882720" y="2244960"/>
              <a:ext cx="340632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5" name="object 11" descr=""/>
            <p:cNvPicPr/>
            <p:nvPr/>
          </p:nvPicPr>
          <p:blipFill>
            <a:blip r:embed="rId9"/>
            <a:stretch/>
          </p:blipFill>
          <p:spPr>
            <a:xfrm>
              <a:off x="4191840" y="2244960"/>
              <a:ext cx="47700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6" name="object 12" descr=""/>
            <p:cNvPicPr/>
            <p:nvPr/>
          </p:nvPicPr>
          <p:blipFill>
            <a:blip r:embed="rId10"/>
            <a:stretch/>
          </p:blipFill>
          <p:spPr>
            <a:xfrm>
              <a:off x="4600440" y="2244960"/>
              <a:ext cx="1829880" cy="2739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47" name="object 13" descr=""/>
          <p:cNvPicPr/>
          <p:nvPr/>
        </p:nvPicPr>
        <p:blipFill>
          <a:blip r:embed="rId11"/>
          <a:stretch/>
        </p:blipFill>
        <p:spPr>
          <a:xfrm>
            <a:off x="539640" y="2671920"/>
            <a:ext cx="214560" cy="274320"/>
          </a:xfrm>
          <a:prstGeom prst="rect">
            <a:avLst/>
          </a:prstGeom>
          <a:ln>
            <a:noFill/>
          </a:ln>
        </p:spPr>
      </p:pic>
      <p:grpSp>
        <p:nvGrpSpPr>
          <p:cNvPr id="448" name="Group 2"/>
          <p:cNvGrpSpPr/>
          <p:nvPr/>
        </p:nvGrpSpPr>
        <p:grpSpPr>
          <a:xfrm>
            <a:off x="882720" y="2671920"/>
            <a:ext cx="7018200" cy="274320"/>
            <a:chOff x="882720" y="2671920"/>
            <a:chExt cx="7018200" cy="274320"/>
          </a:xfrm>
        </p:grpSpPr>
        <p:pic>
          <p:nvPicPr>
            <p:cNvPr id="449" name="object 15" descr=""/>
            <p:cNvPicPr/>
            <p:nvPr/>
          </p:nvPicPr>
          <p:blipFill>
            <a:blip r:embed="rId12"/>
            <a:stretch/>
          </p:blipFill>
          <p:spPr>
            <a:xfrm>
              <a:off x="882720" y="2671920"/>
              <a:ext cx="6637680" cy="274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0" name="object 16" descr=""/>
            <p:cNvPicPr/>
            <p:nvPr/>
          </p:nvPicPr>
          <p:blipFill>
            <a:blip r:embed="rId13"/>
            <a:stretch/>
          </p:blipFill>
          <p:spPr>
            <a:xfrm>
              <a:off x="7423200" y="2671920"/>
              <a:ext cx="477720" cy="27432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51" name="object 17" descr=""/>
          <p:cNvPicPr/>
          <p:nvPr/>
        </p:nvPicPr>
        <p:blipFill>
          <a:blip r:embed="rId14"/>
          <a:stretch/>
        </p:blipFill>
        <p:spPr>
          <a:xfrm>
            <a:off x="539640" y="3098880"/>
            <a:ext cx="214560" cy="273960"/>
          </a:xfrm>
          <a:prstGeom prst="rect">
            <a:avLst/>
          </a:prstGeom>
          <a:ln>
            <a:noFill/>
          </a:ln>
        </p:spPr>
      </p:pic>
      <p:pic>
        <p:nvPicPr>
          <p:cNvPr id="452" name="object 18" descr=""/>
          <p:cNvPicPr/>
          <p:nvPr/>
        </p:nvPicPr>
        <p:blipFill>
          <a:blip r:embed="rId15"/>
          <a:stretch/>
        </p:blipFill>
        <p:spPr>
          <a:xfrm>
            <a:off x="882720" y="3098880"/>
            <a:ext cx="7313040" cy="273960"/>
          </a:xfrm>
          <a:prstGeom prst="rect">
            <a:avLst/>
          </a:prstGeom>
          <a:ln>
            <a:noFill/>
          </a:ln>
        </p:spPr>
      </p:pic>
      <p:pic>
        <p:nvPicPr>
          <p:cNvPr id="453" name="object 19" descr=""/>
          <p:cNvPicPr/>
          <p:nvPr/>
        </p:nvPicPr>
        <p:blipFill>
          <a:blip r:embed="rId16"/>
          <a:stretch/>
        </p:blipFill>
        <p:spPr>
          <a:xfrm>
            <a:off x="539640" y="3525480"/>
            <a:ext cx="219240" cy="273960"/>
          </a:xfrm>
          <a:prstGeom prst="rect">
            <a:avLst/>
          </a:prstGeom>
          <a:ln>
            <a:noFill/>
          </a:ln>
        </p:spPr>
      </p:pic>
      <p:grpSp>
        <p:nvGrpSpPr>
          <p:cNvPr id="454" name="Group 3"/>
          <p:cNvGrpSpPr/>
          <p:nvPr/>
        </p:nvGrpSpPr>
        <p:grpSpPr>
          <a:xfrm>
            <a:off x="882720" y="3525480"/>
            <a:ext cx="8258760" cy="1615320"/>
            <a:chOff x="882720" y="3525480"/>
            <a:chExt cx="8258760" cy="1615320"/>
          </a:xfrm>
        </p:grpSpPr>
        <p:pic>
          <p:nvPicPr>
            <p:cNvPr id="455" name="object 21" descr=""/>
            <p:cNvPicPr/>
            <p:nvPr/>
          </p:nvPicPr>
          <p:blipFill>
            <a:blip r:embed="rId17"/>
            <a:stretch/>
          </p:blipFill>
          <p:spPr>
            <a:xfrm>
              <a:off x="882720" y="3525480"/>
              <a:ext cx="700164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6" name="object 22" descr=""/>
            <p:cNvPicPr/>
            <p:nvPr/>
          </p:nvPicPr>
          <p:blipFill>
            <a:blip r:embed="rId18"/>
            <a:stretch/>
          </p:blipFill>
          <p:spPr>
            <a:xfrm>
              <a:off x="7463160" y="3633120"/>
              <a:ext cx="1678320" cy="15076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57" name="CustomShape 4"/>
          <p:cNvSpPr/>
          <p:nvPr/>
        </p:nvSpPr>
        <p:spPr>
          <a:xfrm>
            <a:off x="7732440" y="4146120"/>
            <a:ext cx="1212480" cy="74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b="0" lang="ru-RU" sz="1200" spc="-7" strike="noStrike">
                <a:solidFill>
                  <a:srgbClr val="ffffff"/>
                </a:solidFill>
                <a:latin typeface="Microsoft Sans Serif"/>
              </a:rPr>
              <a:t>III-й</a:t>
            </a:r>
            <a:r>
              <a:rPr b="0" lang="ru-RU" sz="1200" spc="-21" strike="noStrike">
                <a:solidFill>
                  <a:srgbClr val="ffffff"/>
                </a:solidFill>
                <a:latin typeface="Microsoft Sans Serif"/>
              </a:rPr>
              <a:t> </a:t>
            </a:r>
            <a:r>
              <a:rPr b="0" lang="ru-RU" sz="1200" spc="-7" strike="noStrike">
                <a:solidFill>
                  <a:srgbClr val="ffffff"/>
                </a:solidFill>
                <a:latin typeface="Microsoft Sans Serif"/>
              </a:rPr>
              <a:t>этап</a:t>
            </a:r>
            <a:endParaRPr b="0" lang="ru-RU" sz="1200" spc="-1" strike="noStrike">
              <a:latin typeface="Arial"/>
            </a:endParaRPr>
          </a:p>
          <a:p>
            <a:pPr marL="12600" algn="ctr">
              <a:lnSpc>
                <a:spcPct val="100000"/>
              </a:lnSpc>
            </a:pPr>
            <a:r>
              <a:rPr b="0" lang="ru-RU" sz="1200" spc="-46" strike="noStrike">
                <a:solidFill>
                  <a:srgbClr val="ffffff"/>
                </a:solidFill>
                <a:latin typeface="Microsoft Sans Serif"/>
              </a:rPr>
              <a:t>Фо</a:t>
            </a:r>
            <a:r>
              <a:rPr b="0" lang="ru-RU" sz="1200" spc="-32" strike="noStrike">
                <a:solidFill>
                  <a:srgbClr val="ffffff"/>
                </a:solidFill>
                <a:latin typeface="Microsoft Sans Serif"/>
              </a:rPr>
              <a:t>р</a:t>
            </a:r>
            <a:r>
              <a:rPr b="0" lang="ru-RU" sz="1200" spc="-12" strike="noStrike">
                <a:solidFill>
                  <a:srgbClr val="ffffff"/>
                </a:solidFill>
                <a:latin typeface="Microsoft Sans Serif"/>
              </a:rPr>
              <a:t>миро</a:t>
            </a:r>
            <a:r>
              <a:rPr b="0" lang="ru-RU" sz="1200" spc="-7" strike="noStrike">
                <a:solidFill>
                  <a:srgbClr val="ffffff"/>
                </a:solidFill>
                <a:latin typeface="Microsoft Sans Serif"/>
              </a:rPr>
              <a:t>в</a:t>
            </a:r>
            <a:r>
              <a:rPr b="0" lang="ru-RU" sz="1200" spc="-15" strike="noStrike">
                <a:solidFill>
                  <a:srgbClr val="ffffff"/>
                </a:solidFill>
                <a:latin typeface="Microsoft Sans Serif"/>
              </a:rPr>
              <a:t>а</a:t>
            </a:r>
            <a:r>
              <a:rPr b="0" lang="ru-RU" sz="1200" spc="-12" strike="noStrike">
                <a:solidFill>
                  <a:srgbClr val="ffffff"/>
                </a:solidFill>
                <a:latin typeface="Microsoft Sans Serif"/>
              </a:rPr>
              <a:t>н</a:t>
            </a:r>
            <a:r>
              <a:rPr b="0" lang="ru-RU" sz="1200" spc="-1" strike="noStrike">
                <a:solidFill>
                  <a:srgbClr val="ffffff"/>
                </a:solidFill>
                <a:latin typeface="Microsoft Sans Serif"/>
              </a:rPr>
              <a:t>ие</a:t>
            </a:r>
            <a:r>
              <a:rPr b="0" lang="ru-RU" sz="1200" spc="-32" strike="noStrike">
                <a:solidFill>
                  <a:srgbClr val="ffffff"/>
                </a:solidFill>
                <a:latin typeface="Microsoft Sans Serif"/>
              </a:rPr>
              <a:t> </a:t>
            </a:r>
            <a:r>
              <a:rPr b="0" lang="ru-RU" sz="1200" spc="-1" strike="noStrike">
                <a:solidFill>
                  <a:srgbClr val="ffffff"/>
                </a:solidFill>
                <a:latin typeface="Microsoft Sans Serif"/>
              </a:rPr>
              <a:t>и  </a:t>
            </a:r>
            <a:r>
              <a:rPr b="0" lang="ru-RU" sz="1200" spc="-12" strike="noStrike">
                <a:solidFill>
                  <a:srgbClr val="ffffff"/>
                </a:solidFill>
                <a:latin typeface="Microsoft Sans Serif"/>
              </a:rPr>
              <a:t>утверждение </a:t>
            </a:r>
            <a:r>
              <a:rPr b="0" lang="ru-RU" sz="1200" spc="-7" strike="noStrike">
                <a:solidFill>
                  <a:srgbClr val="ffffff"/>
                </a:solidFill>
                <a:latin typeface="Microsoft Sans Serif"/>
              </a:rPr>
              <a:t> </a:t>
            </a:r>
            <a:r>
              <a:rPr b="0" lang="ru-RU" sz="1200" spc="-12" strike="noStrike">
                <a:solidFill>
                  <a:srgbClr val="ffffff"/>
                </a:solidFill>
                <a:latin typeface="Microsoft Sans Serif"/>
              </a:rPr>
              <a:t>Норм</a:t>
            </a:r>
            <a:endParaRPr b="0" lang="ru-R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roup 1"/>
          <p:cNvGrpSpPr/>
          <p:nvPr/>
        </p:nvGrpSpPr>
        <p:grpSpPr>
          <a:xfrm>
            <a:off x="332640" y="3322440"/>
            <a:ext cx="2316960" cy="639720"/>
            <a:chOff x="332640" y="3322440"/>
            <a:chExt cx="2316960" cy="639720"/>
          </a:xfrm>
        </p:grpSpPr>
        <p:pic>
          <p:nvPicPr>
            <p:cNvPr id="459" name="object 3" descr=""/>
            <p:cNvPicPr/>
            <p:nvPr/>
          </p:nvPicPr>
          <p:blipFill>
            <a:blip r:embed="rId1"/>
            <a:stretch/>
          </p:blipFill>
          <p:spPr>
            <a:xfrm>
              <a:off x="332640" y="3322440"/>
              <a:ext cx="21855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0" name="object 4" descr=""/>
            <p:cNvPicPr/>
            <p:nvPr/>
          </p:nvPicPr>
          <p:blipFill>
            <a:blip r:embed="rId2"/>
            <a:stretch/>
          </p:blipFill>
          <p:spPr>
            <a:xfrm>
              <a:off x="332640" y="3535560"/>
              <a:ext cx="220428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1" name="object 5" descr=""/>
            <p:cNvPicPr/>
            <p:nvPr/>
          </p:nvPicPr>
          <p:blipFill>
            <a:blip r:embed="rId3"/>
            <a:stretch/>
          </p:blipFill>
          <p:spPr>
            <a:xfrm>
              <a:off x="332640" y="3749040"/>
              <a:ext cx="2316960" cy="21312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62" name="object 6" descr=""/>
          <p:cNvPicPr/>
          <p:nvPr/>
        </p:nvPicPr>
        <p:blipFill>
          <a:blip r:embed="rId4"/>
          <a:stretch/>
        </p:blipFill>
        <p:spPr>
          <a:xfrm>
            <a:off x="415080" y="2906280"/>
            <a:ext cx="1971360" cy="243360"/>
          </a:xfrm>
          <a:prstGeom prst="rect">
            <a:avLst/>
          </a:prstGeom>
          <a:ln>
            <a:noFill/>
          </a:ln>
        </p:spPr>
      </p:pic>
      <p:pic>
        <p:nvPicPr>
          <p:cNvPr id="463" name="object 7" descr=""/>
          <p:cNvPicPr/>
          <p:nvPr/>
        </p:nvPicPr>
        <p:blipFill>
          <a:blip r:embed="rId5"/>
          <a:stretch/>
        </p:blipFill>
        <p:spPr>
          <a:xfrm>
            <a:off x="3511800" y="2910960"/>
            <a:ext cx="1603800" cy="243360"/>
          </a:xfrm>
          <a:prstGeom prst="rect">
            <a:avLst/>
          </a:prstGeom>
          <a:ln>
            <a:noFill/>
          </a:ln>
        </p:spPr>
      </p:pic>
      <p:grpSp>
        <p:nvGrpSpPr>
          <p:cNvPr id="464" name="Group 2"/>
          <p:cNvGrpSpPr/>
          <p:nvPr/>
        </p:nvGrpSpPr>
        <p:grpSpPr>
          <a:xfrm>
            <a:off x="3439800" y="3322440"/>
            <a:ext cx="2472840" cy="1310760"/>
            <a:chOff x="3439800" y="3322440"/>
            <a:chExt cx="2472840" cy="1310760"/>
          </a:xfrm>
        </p:grpSpPr>
        <p:pic>
          <p:nvPicPr>
            <p:cNvPr id="465" name="object 9" descr=""/>
            <p:cNvPicPr/>
            <p:nvPr/>
          </p:nvPicPr>
          <p:blipFill>
            <a:blip r:embed="rId6"/>
            <a:stretch/>
          </p:blipFill>
          <p:spPr>
            <a:xfrm>
              <a:off x="3439800" y="3322440"/>
              <a:ext cx="1306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6" name="object 10" descr=""/>
            <p:cNvPicPr/>
            <p:nvPr/>
          </p:nvPicPr>
          <p:blipFill>
            <a:blip r:embed="rId7"/>
            <a:stretch/>
          </p:blipFill>
          <p:spPr>
            <a:xfrm>
              <a:off x="3549600" y="3346560"/>
              <a:ext cx="167472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7" name="object 11" descr=""/>
            <p:cNvPicPr/>
            <p:nvPr/>
          </p:nvPicPr>
          <p:blipFill>
            <a:blip r:embed="rId8"/>
            <a:stretch/>
          </p:blipFill>
          <p:spPr>
            <a:xfrm>
              <a:off x="3439800" y="3566160"/>
              <a:ext cx="15285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8" name="object 12" descr=""/>
            <p:cNvPicPr/>
            <p:nvPr/>
          </p:nvPicPr>
          <p:blipFill>
            <a:blip r:embed="rId9"/>
            <a:stretch/>
          </p:blipFill>
          <p:spPr>
            <a:xfrm>
              <a:off x="3439800" y="3779640"/>
              <a:ext cx="247284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9" name="object 13" descr=""/>
            <p:cNvPicPr/>
            <p:nvPr/>
          </p:nvPicPr>
          <p:blipFill>
            <a:blip r:embed="rId10"/>
            <a:stretch/>
          </p:blipFill>
          <p:spPr>
            <a:xfrm>
              <a:off x="3439800" y="3992760"/>
              <a:ext cx="19263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0" name="object 14" descr=""/>
            <p:cNvPicPr/>
            <p:nvPr/>
          </p:nvPicPr>
          <p:blipFill>
            <a:blip r:embed="rId11"/>
            <a:stretch/>
          </p:blipFill>
          <p:spPr>
            <a:xfrm>
              <a:off x="3439800" y="4205880"/>
              <a:ext cx="1897920" cy="213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1" name="object 15" descr=""/>
            <p:cNvPicPr/>
            <p:nvPr/>
          </p:nvPicPr>
          <p:blipFill>
            <a:blip r:embed="rId12"/>
            <a:stretch/>
          </p:blipFill>
          <p:spPr>
            <a:xfrm>
              <a:off x="3439800" y="4420080"/>
              <a:ext cx="759960" cy="21312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72" name="object 16" descr=""/>
          <p:cNvPicPr/>
          <p:nvPr/>
        </p:nvPicPr>
        <p:blipFill>
          <a:blip r:embed="rId13"/>
          <a:stretch/>
        </p:blipFill>
        <p:spPr>
          <a:xfrm>
            <a:off x="6319440" y="2910960"/>
            <a:ext cx="1954080" cy="243360"/>
          </a:xfrm>
          <a:prstGeom prst="rect">
            <a:avLst/>
          </a:prstGeom>
          <a:ln>
            <a:noFill/>
          </a:ln>
        </p:spPr>
      </p:pic>
      <p:grpSp>
        <p:nvGrpSpPr>
          <p:cNvPr id="473" name="Group 3"/>
          <p:cNvGrpSpPr/>
          <p:nvPr/>
        </p:nvGrpSpPr>
        <p:grpSpPr>
          <a:xfrm>
            <a:off x="6357240" y="3322440"/>
            <a:ext cx="2216520" cy="1066320"/>
            <a:chOff x="6357240" y="3322440"/>
            <a:chExt cx="2216520" cy="1066320"/>
          </a:xfrm>
        </p:grpSpPr>
        <p:pic>
          <p:nvPicPr>
            <p:cNvPr id="474" name="object 18" descr=""/>
            <p:cNvPicPr/>
            <p:nvPr/>
          </p:nvPicPr>
          <p:blipFill>
            <a:blip r:embed="rId14"/>
            <a:stretch/>
          </p:blipFill>
          <p:spPr>
            <a:xfrm>
              <a:off x="6357240" y="3322440"/>
              <a:ext cx="221652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5" name="object 19" descr=""/>
            <p:cNvPicPr/>
            <p:nvPr/>
          </p:nvPicPr>
          <p:blipFill>
            <a:blip r:embed="rId15"/>
            <a:stretch/>
          </p:blipFill>
          <p:spPr>
            <a:xfrm>
              <a:off x="6357240" y="3535560"/>
              <a:ext cx="195912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6" name="object 20" descr=""/>
            <p:cNvPicPr/>
            <p:nvPr/>
          </p:nvPicPr>
          <p:blipFill>
            <a:blip r:embed="rId16"/>
            <a:stretch/>
          </p:blipFill>
          <p:spPr>
            <a:xfrm>
              <a:off x="6357240" y="3749040"/>
              <a:ext cx="6213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7" name="object 21" descr=""/>
            <p:cNvPicPr/>
            <p:nvPr/>
          </p:nvPicPr>
          <p:blipFill>
            <a:blip r:embed="rId17"/>
            <a:stretch/>
          </p:blipFill>
          <p:spPr>
            <a:xfrm>
              <a:off x="6357240" y="3962520"/>
              <a:ext cx="21693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8" name="object 22" descr=""/>
            <p:cNvPicPr/>
            <p:nvPr/>
          </p:nvPicPr>
          <p:blipFill>
            <a:blip r:embed="rId18"/>
            <a:stretch/>
          </p:blipFill>
          <p:spPr>
            <a:xfrm>
              <a:off x="6357240" y="4175280"/>
              <a:ext cx="1321560" cy="21348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79" name="object 23" descr=""/>
          <p:cNvPicPr/>
          <p:nvPr/>
        </p:nvPicPr>
        <p:blipFill>
          <a:blip r:embed="rId19"/>
          <a:stretch/>
        </p:blipFill>
        <p:spPr>
          <a:xfrm>
            <a:off x="919440" y="232920"/>
            <a:ext cx="4464000" cy="426600"/>
          </a:xfrm>
          <a:prstGeom prst="rect">
            <a:avLst/>
          </a:prstGeom>
          <a:ln>
            <a:noFill/>
          </a:ln>
        </p:spPr>
      </p:pic>
      <p:pic>
        <p:nvPicPr>
          <p:cNvPr id="480" name="object 24" descr=""/>
          <p:cNvPicPr/>
          <p:nvPr/>
        </p:nvPicPr>
        <p:blipFill>
          <a:blip r:embed="rId20"/>
          <a:stretch/>
        </p:blipFill>
        <p:spPr>
          <a:xfrm>
            <a:off x="387000" y="973800"/>
            <a:ext cx="2662920" cy="1807920"/>
          </a:xfrm>
          <a:prstGeom prst="rect">
            <a:avLst/>
          </a:prstGeom>
          <a:ln>
            <a:noFill/>
          </a:ln>
        </p:spPr>
      </p:pic>
      <p:sp>
        <p:nvSpPr>
          <p:cNvPr id="481" name="CustomShape 4"/>
          <p:cNvSpPr/>
          <p:nvPr/>
        </p:nvSpPr>
        <p:spPr>
          <a:xfrm>
            <a:off x="6155280" y="2923200"/>
            <a:ext cx="360" cy="2029680"/>
          </a:xfrm>
          <a:custGeom>
            <a:avLst/>
            <a:gdLst/>
            <a:ahLst/>
            <a:rect l="l" t="t" r="r" b="b"/>
            <a:pathLst>
              <a:path w="0" h="2030095">
                <a:moveTo>
                  <a:pt x="0" y="0"/>
                </a:moveTo>
                <a:lnTo>
                  <a:pt x="0" y="2029587"/>
                </a:lnTo>
              </a:path>
            </a:pathLst>
          </a:custGeom>
          <a:noFill/>
          <a:ln w="9000">
            <a:solidFill>
              <a:srgbClr val="497db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2" name="CustomShape 5"/>
          <p:cNvSpPr/>
          <p:nvPr/>
        </p:nvSpPr>
        <p:spPr>
          <a:xfrm>
            <a:off x="3132000" y="2923200"/>
            <a:ext cx="360" cy="2029680"/>
          </a:xfrm>
          <a:custGeom>
            <a:avLst/>
            <a:gdLst/>
            <a:ahLst/>
            <a:rect l="l" t="t" r="r" b="b"/>
            <a:pathLst>
              <a:path w="0" h="2030095">
                <a:moveTo>
                  <a:pt x="0" y="0"/>
                </a:moveTo>
                <a:lnTo>
                  <a:pt x="0" y="2029587"/>
                </a:lnTo>
              </a:path>
            </a:pathLst>
          </a:custGeom>
          <a:noFill/>
          <a:ln w="9000">
            <a:solidFill>
              <a:srgbClr val="497dba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83" name="object 27" descr=""/>
          <p:cNvPicPr/>
          <p:nvPr/>
        </p:nvPicPr>
        <p:blipFill>
          <a:blip r:embed="rId21"/>
          <a:stretch/>
        </p:blipFill>
        <p:spPr>
          <a:xfrm>
            <a:off x="6283440" y="973800"/>
            <a:ext cx="2647800" cy="1797120"/>
          </a:xfrm>
          <a:prstGeom prst="rect">
            <a:avLst/>
          </a:prstGeom>
          <a:ln>
            <a:noFill/>
          </a:ln>
        </p:spPr>
      </p:pic>
      <p:pic>
        <p:nvPicPr>
          <p:cNvPr id="484" name="object 28" descr=""/>
          <p:cNvPicPr/>
          <p:nvPr/>
        </p:nvPicPr>
        <p:blipFill>
          <a:blip r:embed="rId22"/>
          <a:stretch/>
        </p:blipFill>
        <p:spPr>
          <a:xfrm>
            <a:off x="3293280" y="978480"/>
            <a:ext cx="2708640" cy="1838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roup 1"/>
          <p:cNvGrpSpPr/>
          <p:nvPr/>
        </p:nvGrpSpPr>
        <p:grpSpPr>
          <a:xfrm>
            <a:off x="0" y="0"/>
            <a:ext cx="9143640" cy="5143320"/>
            <a:chOff x="0" y="0"/>
            <a:chExt cx="9143640" cy="5143320"/>
          </a:xfrm>
        </p:grpSpPr>
        <p:pic>
          <p:nvPicPr>
            <p:cNvPr id="486" name="object 3" descr="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9143640" cy="5142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7" name="object 4" descr="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9143640" cy="5143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8" name="object 5" descr=""/>
            <p:cNvPicPr/>
            <p:nvPr/>
          </p:nvPicPr>
          <p:blipFill>
            <a:blip r:embed="rId3"/>
            <a:stretch/>
          </p:blipFill>
          <p:spPr>
            <a:xfrm>
              <a:off x="1690200" y="1680840"/>
              <a:ext cx="5832720" cy="1893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9" name="object 6" descr=""/>
            <p:cNvPicPr/>
            <p:nvPr/>
          </p:nvPicPr>
          <p:blipFill>
            <a:blip r:embed="rId4"/>
            <a:stretch/>
          </p:blipFill>
          <p:spPr>
            <a:xfrm>
              <a:off x="3364200" y="2048400"/>
              <a:ext cx="264276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0" name="object 7" descr=""/>
            <p:cNvPicPr/>
            <p:nvPr/>
          </p:nvPicPr>
          <p:blipFill>
            <a:blip r:embed="rId5"/>
            <a:stretch/>
          </p:blipFill>
          <p:spPr>
            <a:xfrm>
              <a:off x="2784960" y="2414160"/>
              <a:ext cx="378756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1" name="object 8" descr=""/>
            <p:cNvPicPr/>
            <p:nvPr/>
          </p:nvPicPr>
          <p:blipFill>
            <a:blip r:embed="rId6"/>
            <a:stretch/>
          </p:blipFill>
          <p:spPr>
            <a:xfrm>
              <a:off x="3786120" y="2780280"/>
              <a:ext cx="1041480" cy="365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2" name="object 9" descr=""/>
            <p:cNvPicPr/>
            <p:nvPr/>
          </p:nvPicPr>
          <p:blipFill>
            <a:blip r:embed="rId7"/>
            <a:stretch/>
          </p:blipFill>
          <p:spPr>
            <a:xfrm>
              <a:off x="4698000" y="2780280"/>
              <a:ext cx="194760" cy="365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3" name="object 10" descr=""/>
            <p:cNvPicPr/>
            <p:nvPr/>
          </p:nvPicPr>
          <p:blipFill>
            <a:blip r:embed="rId8"/>
            <a:stretch/>
          </p:blipFill>
          <p:spPr>
            <a:xfrm>
              <a:off x="4795560" y="2780280"/>
              <a:ext cx="762120" cy="36576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roup 1"/>
          <p:cNvGrpSpPr/>
          <p:nvPr/>
        </p:nvGrpSpPr>
        <p:grpSpPr>
          <a:xfrm>
            <a:off x="5259240" y="0"/>
            <a:ext cx="3884400" cy="5143320"/>
            <a:chOff x="5259240" y="0"/>
            <a:chExt cx="3884400" cy="5143320"/>
          </a:xfrm>
        </p:grpSpPr>
        <p:sp>
          <p:nvSpPr>
            <p:cNvPr id="495" name="CustomShape 2"/>
            <p:cNvSpPr/>
            <p:nvPr/>
          </p:nvSpPr>
          <p:spPr>
            <a:xfrm>
              <a:off x="5259240" y="0"/>
              <a:ext cx="3884400" cy="5143320"/>
            </a:xfrm>
            <a:custGeom>
              <a:avLst/>
              <a:gdLst/>
              <a:ahLst/>
              <a:rect l="l" t="t" r="r" b="b"/>
              <a:pathLst>
                <a:path w="3884929" h="5143500">
                  <a:moveTo>
                    <a:pt x="3884675" y="0"/>
                  </a:moveTo>
                  <a:lnTo>
                    <a:pt x="1808970" y="0"/>
                  </a:lnTo>
                  <a:lnTo>
                    <a:pt x="1794193" y="6250"/>
                  </a:lnTo>
                  <a:lnTo>
                    <a:pt x="1752694" y="24560"/>
                  </a:lnTo>
                  <a:lnTo>
                    <a:pt x="1711530" y="43481"/>
                  </a:lnTo>
                  <a:lnTo>
                    <a:pt x="1670707" y="63008"/>
                  </a:lnTo>
                  <a:lnTo>
                    <a:pt x="1630230" y="83136"/>
                  </a:lnTo>
                  <a:lnTo>
                    <a:pt x="1590105" y="103857"/>
                  </a:lnTo>
                  <a:lnTo>
                    <a:pt x="1550338" y="125167"/>
                  </a:lnTo>
                  <a:lnTo>
                    <a:pt x="1510935" y="147060"/>
                  </a:lnTo>
                  <a:lnTo>
                    <a:pt x="1471901" y="169530"/>
                  </a:lnTo>
                  <a:lnTo>
                    <a:pt x="1433243" y="192572"/>
                  </a:lnTo>
                  <a:lnTo>
                    <a:pt x="1394965" y="216179"/>
                  </a:lnTo>
                  <a:lnTo>
                    <a:pt x="1357075" y="240345"/>
                  </a:lnTo>
                  <a:lnTo>
                    <a:pt x="1319576" y="265066"/>
                  </a:lnTo>
                  <a:lnTo>
                    <a:pt x="1282476" y="290335"/>
                  </a:lnTo>
                  <a:lnTo>
                    <a:pt x="1245780" y="316146"/>
                  </a:lnTo>
                  <a:lnTo>
                    <a:pt x="1209494" y="342494"/>
                  </a:lnTo>
                  <a:lnTo>
                    <a:pt x="1173624" y="369373"/>
                  </a:lnTo>
                  <a:lnTo>
                    <a:pt x="1138175" y="396777"/>
                  </a:lnTo>
                  <a:lnTo>
                    <a:pt x="1103152" y="424700"/>
                  </a:lnTo>
                  <a:lnTo>
                    <a:pt x="1068563" y="453137"/>
                  </a:lnTo>
                  <a:lnTo>
                    <a:pt x="1034413" y="482082"/>
                  </a:lnTo>
                  <a:lnTo>
                    <a:pt x="1000707" y="511529"/>
                  </a:lnTo>
                  <a:lnTo>
                    <a:pt x="967451" y="541472"/>
                  </a:lnTo>
                  <a:lnTo>
                    <a:pt x="934651" y="571906"/>
                  </a:lnTo>
                  <a:lnTo>
                    <a:pt x="902312" y="602824"/>
                  </a:lnTo>
                  <a:lnTo>
                    <a:pt x="870442" y="634222"/>
                  </a:lnTo>
                  <a:lnTo>
                    <a:pt x="839044" y="666092"/>
                  </a:lnTo>
                  <a:lnTo>
                    <a:pt x="808126" y="698431"/>
                  </a:lnTo>
                  <a:lnTo>
                    <a:pt x="777692" y="731231"/>
                  </a:lnTo>
                  <a:lnTo>
                    <a:pt x="747749" y="764487"/>
                  </a:lnTo>
                  <a:lnTo>
                    <a:pt x="718302" y="798193"/>
                  </a:lnTo>
                  <a:lnTo>
                    <a:pt x="689357" y="832343"/>
                  </a:lnTo>
                  <a:lnTo>
                    <a:pt x="660920" y="866932"/>
                  </a:lnTo>
                  <a:lnTo>
                    <a:pt x="632997" y="901955"/>
                  </a:lnTo>
                  <a:lnTo>
                    <a:pt x="605593" y="937404"/>
                  </a:lnTo>
                  <a:lnTo>
                    <a:pt x="578714" y="973274"/>
                  </a:lnTo>
                  <a:lnTo>
                    <a:pt x="552366" y="1009560"/>
                  </a:lnTo>
                  <a:lnTo>
                    <a:pt x="526555" y="1046256"/>
                  </a:lnTo>
                  <a:lnTo>
                    <a:pt x="501286" y="1083356"/>
                  </a:lnTo>
                  <a:lnTo>
                    <a:pt x="476565" y="1120855"/>
                  </a:lnTo>
                  <a:lnTo>
                    <a:pt x="452399" y="1158745"/>
                  </a:lnTo>
                  <a:lnTo>
                    <a:pt x="428792" y="1197023"/>
                  </a:lnTo>
                  <a:lnTo>
                    <a:pt x="405750" y="1235681"/>
                  </a:lnTo>
                  <a:lnTo>
                    <a:pt x="383280" y="1274715"/>
                  </a:lnTo>
                  <a:lnTo>
                    <a:pt x="361387" y="1314118"/>
                  </a:lnTo>
                  <a:lnTo>
                    <a:pt x="340077" y="1353885"/>
                  </a:lnTo>
                  <a:lnTo>
                    <a:pt x="319356" y="1394010"/>
                  </a:lnTo>
                  <a:lnTo>
                    <a:pt x="299228" y="1434487"/>
                  </a:lnTo>
                  <a:lnTo>
                    <a:pt x="279701" y="1475310"/>
                  </a:lnTo>
                  <a:lnTo>
                    <a:pt x="260780" y="1516474"/>
                  </a:lnTo>
                  <a:lnTo>
                    <a:pt x="242470" y="1557973"/>
                  </a:lnTo>
                  <a:lnTo>
                    <a:pt x="224778" y="1599800"/>
                  </a:lnTo>
                  <a:lnTo>
                    <a:pt x="207709" y="1641951"/>
                  </a:lnTo>
                  <a:lnTo>
                    <a:pt x="191269" y="1684420"/>
                  </a:lnTo>
                  <a:lnTo>
                    <a:pt x="175463" y="1727201"/>
                  </a:lnTo>
                  <a:lnTo>
                    <a:pt x="160299" y="1770287"/>
                  </a:lnTo>
                  <a:lnTo>
                    <a:pt x="145780" y="1813674"/>
                  </a:lnTo>
                  <a:lnTo>
                    <a:pt x="131913" y="1857355"/>
                  </a:lnTo>
                  <a:lnTo>
                    <a:pt x="118704" y="1901325"/>
                  </a:lnTo>
                  <a:lnTo>
                    <a:pt x="106159" y="1945578"/>
                  </a:lnTo>
                  <a:lnTo>
                    <a:pt x="94283" y="1990108"/>
                  </a:lnTo>
                  <a:lnTo>
                    <a:pt x="83082" y="2034909"/>
                  </a:lnTo>
                  <a:lnTo>
                    <a:pt x="72562" y="2079976"/>
                  </a:lnTo>
                  <a:lnTo>
                    <a:pt x="62729" y="2125303"/>
                  </a:lnTo>
                  <a:lnTo>
                    <a:pt x="53588" y="2170884"/>
                  </a:lnTo>
                  <a:lnTo>
                    <a:pt x="45145" y="2216714"/>
                  </a:lnTo>
                  <a:lnTo>
                    <a:pt x="37406" y="2262786"/>
                  </a:lnTo>
                  <a:lnTo>
                    <a:pt x="30376" y="2309095"/>
                  </a:lnTo>
                  <a:lnTo>
                    <a:pt x="24063" y="2355635"/>
                  </a:lnTo>
                  <a:lnTo>
                    <a:pt x="18470" y="2402400"/>
                  </a:lnTo>
                  <a:lnTo>
                    <a:pt x="13604" y="2449385"/>
                  </a:lnTo>
                  <a:lnTo>
                    <a:pt x="9471" y="2496583"/>
                  </a:lnTo>
                  <a:lnTo>
                    <a:pt x="6077" y="2543989"/>
                  </a:lnTo>
                  <a:lnTo>
                    <a:pt x="3427" y="2591598"/>
                  </a:lnTo>
                  <a:lnTo>
                    <a:pt x="1527" y="2639403"/>
                  </a:lnTo>
                  <a:lnTo>
                    <a:pt x="382" y="2687399"/>
                  </a:lnTo>
                  <a:lnTo>
                    <a:pt x="0" y="2735580"/>
                  </a:lnTo>
                  <a:lnTo>
                    <a:pt x="382" y="2783762"/>
                  </a:lnTo>
                  <a:lnTo>
                    <a:pt x="1527" y="2831760"/>
                  </a:lnTo>
                  <a:lnTo>
                    <a:pt x="3427" y="2879566"/>
                  </a:lnTo>
                  <a:lnTo>
                    <a:pt x="6077" y="2927177"/>
                  </a:lnTo>
                  <a:lnTo>
                    <a:pt x="9471" y="2974584"/>
                  </a:lnTo>
                  <a:lnTo>
                    <a:pt x="13604" y="3021784"/>
                  </a:lnTo>
                  <a:lnTo>
                    <a:pt x="18470" y="3068771"/>
                  </a:lnTo>
                  <a:lnTo>
                    <a:pt x="24063" y="3115537"/>
                  </a:lnTo>
                  <a:lnTo>
                    <a:pt x="30376" y="3162078"/>
                  </a:lnTo>
                  <a:lnTo>
                    <a:pt x="37406" y="3208388"/>
                  </a:lnTo>
                  <a:lnTo>
                    <a:pt x="45145" y="3254461"/>
                  </a:lnTo>
                  <a:lnTo>
                    <a:pt x="53588" y="3300292"/>
                  </a:lnTo>
                  <a:lnTo>
                    <a:pt x="62729" y="3345874"/>
                  </a:lnTo>
                  <a:lnTo>
                    <a:pt x="72562" y="3391202"/>
                  </a:lnTo>
                  <a:lnTo>
                    <a:pt x="83082" y="3436270"/>
                  </a:lnTo>
                  <a:lnTo>
                    <a:pt x="94283" y="3481072"/>
                  </a:lnTo>
                  <a:lnTo>
                    <a:pt x="106159" y="3525603"/>
                  </a:lnTo>
                  <a:lnTo>
                    <a:pt x="118704" y="3569857"/>
                  </a:lnTo>
                  <a:lnTo>
                    <a:pt x="131913" y="3613828"/>
                  </a:lnTo>
                  <a:lnTo>
                    <a:pt x="145780" y="3657509"/>
                  </a:lnTo>
                  <a:lnTo>
                    <a:pt x="160299" y="3700897"/>
                  </a:lnTo>
                  <a:lnTo>
                    <a:pt x="175463" y="3743984"/>
                  </a:lnTo>
                  <a:lnTo>
                    <a:pt x="191269" y="3786765"/>
                  </a:lnTo>
                  <a:lnTo>
                    <a:pt x="207709" y="3829234"/>
                  </a:lnTo>
                  <a:lnTo>
                    <a:pt x="224778" y="3871385"/>
                  </a:lnTo>
                  <a:lnTo>
                    <a:pt x="242470" y="3913213"/>
                  </a:lnTo>
                  <a:lnTo>
                    <a:pt x="260780" y="3954712"/>
                  </a:lnTo>
                  <a:lnTo>
                    <a:pt x="279701" y="3995877"/>
                  </a:lnTo>
                  <a:lnTo>
                    <a:pt x="299228" y="4036700"/>
                  </a:lnTo>
                  <a:lnTo>
                    <a:pt x="319356" y="4077177"/>
                  </a:lnTo>
                  <a:lnTo>
                    <a:pt x="340077" y="4117302"/>
                  </a:lnTo>
                  <a:lnTo>
                    <a:pt x="361387" y="4157069"/>
                  </a:lnTo>
                  <a:lnTo>
                    <a:pt x="383280" y="4196472"/>
                  </a:lnTo>
                  <a:lnTo>
                    <a:pt x="405750" y="4235506"/>
                  </a:lnTo>
                  <a:lnTo>
                    <a:pt x="428792" y="4274164"/>
                  </a:lnTo>
                  <a:lnTo>
                    <a:pt x="452399" y="4312442"/>
                  </a:lnTo>
                  <a:lnTo>
                    <a:pt x="476565" y="4350333"/>
                  </a:lnTo>
                  <a:lnTo>
                    <a:pt x="501286" y="4387831"/>
                  </a:lnTo>
                  <a:lnTo>
                    <a:pt x="526555" y="4424930"/>
                  </a:lnTo>
                  <a:lnTo>
                    <a:pt x="552366" y="4461626"/>
                  </a:lnTo>
                  <a:lnTo>
                    <a:pt x="578714" y="4497912"/>
                  </a:lnTo>
                  <a:lnTo>
                    <a:pt x="605593" y="4533782"/>
                  </a:lnTo>
                  <a:lnTo>
                    <a:pt x="632997" y="4569231"/>
                  </a:lnTo>
                  <a:lnTo>
                    <a:pt x="660920" y="4604253"/>
                  </a:lnTo>
                  <a:lnTo>
                    <a:pt x="689357" y="4638842"/>
                  </a:lnTo>
                  <a:lnTo>
                    <a:pt x="718302" y="4672992"/>
                  </a:lnTo>
                  <a:lnTo>
                    <a:pt x="747749" y="4706698"/>
                  </a:lnTo>
                  <a:lnTo>
                    <a:pt x="777692" y="4739953"/>
                  </a:lnTo>
                  <a:lnTo>
                    <a:pt x="808126" y="4772753"/>
                  </a:lnTo>
                  <a:lnTo>
                    <a:pt x="839044" y="4805091"/>
                  </a:lnTo>
                  <a:lnTo>
                    <a:pt x="870442" y="4836961"/>
                  </a:lnTo>
                  <a:lnTo>
                    <a:pt x="902312" y="4868358"/>
                  </a:lnTo>
                  <a:lnTo>
                    <a:pt x="934651" y="4899276"/>
                  </a:lnTo>
                  <a:lnTo>
                    <a:pt x="967451" y="4929710"/>
                  </a:lnTo>
                  <a:lnTo>
                    <a:pt x="1000707" y="4959652"/>
                  </a:lnTo>
                  <a:lnTo>
                    <a:pt x="1034413" y="4989099"/>
                  </a:lnTo>
                  <a:lnTo>
                    <a:pt x="1068563" y="5018043"/>
                  </a:lnTo>
                  <a:lnTo>
                    <a:pt x="1103152" y="5046479"/>
                  </a:lnTo>
                  <a:lnTo>
                    <a:pt x="1138175" y="5074402"/>
                  </a:lnTo>
                  <a:lnTo>
                    <a:pt x="1173624" y="5101805"/>
                  </a:lnTo>
                  <a:lnTo>
                    <a:pt x="1209494" y="5128684"/>
                  </a:lnTo>
                  <a:lnTo>
                    <a:pt x="1229897" y="5143498"/>
                  </a:lnTo>
                  <a:lnTo>
                    <a:pt x="3884675" y="5143498"/>
                  </a:lnTo>
                  <a:lnTo>
                    <a:pt x="3884675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96" name="object 4" descr=""/>
            <p:cNvPicPr/>
            <p:nvPr/>
          </p:nvPicPr>
          <p:blipFill>
            <a:blip r:embed="rId1"/>
            <a:stretch/>
          </p:blipFill>
          <p:spPr>
            <a:xfrm>
              <a:off x="6300360" y="847440"/>
              <a:ext cx="2843280" cy="37958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97" name="CustomShape 3"/>
          <p:cNvSpPr/>
          <p:nvPr/>
        </p:nvSpPr>
        <p:spPr>
          <a:xfrm>
            <a:off x="3133440" y="1507320"/>
            <a:ext cx="583920" cy="585000"/>
          </a:xfrm>
          <a:custGeom>
            <a:avLst/>
            <a:gdLst/>
            <a:ahLst/>
            <a:rect l="l" t="t" r="r" b="b"/>
            <a:pathLst>
              <a:path w="584200" h="585469">
                <a:moveTo>
                  <a:pt x="291845" y="0"/>
                </a:moveTo>
                <a:lnTo>
                  <a:pt x="244511" y="3831"/>
                </a:lnTo>
                <a:lnTo>
                  <a:pt x="199607" y="14923"/>
                </a:lnTo>
                <a:lnTo>
                  <a:pt x="157734" y="32671"/>
                </a:lnTo>
                <a:lnTo>
                  <a:pt x="119493" y="56473"/>
                </a:lnTo>
                <a:lnTo>
                  <a:pt x="85486" y="85725"/>
                </a:lnTo>
                <a:lnTo>
                  <a:pt x="56314" y="119822"/>
                </a:lnTo>
                <a:lnTo>
                  <a:pt x="32578" y="158163"/>
                </a:lnTo>
                <a:lnTo>
                  <a:pt x="14880" y="200143"/>
                </a:lnTo>
                <a:lnTo>
                  <a:pt x="3820" y="245159"/>
                </a:lnTo>
                <a:lnTo>
                  <a:pt x="0" y="292608"/>
                </a:lnTo>
                <a:lnTo>
                  <a:pt x="3820" y="340056"/>
                </a:lnTo>
                <a:lnTo>
                  <a:pt x="14880" y="385072"/>
                </a:lnTo>
                <a:lnTo>
                  <a:pt x="32578" y="427052"/>
                </a:lnTo>
                <a:lnTo>
                  <a:pt x="56314" y="465393"/>
                </a:lnTo>
                <a:lnTo>
                  <a:pt x="85486" y="499491"/>
                </a:lnTo>
                <a:lnTo>
                  <a:pt x="119493" y="528742"/>
                </a:lnTo>
                <a:lnTo>
                  <a:pt x="157734" y="552544"/>
                </a:lnTo>
                <a:lnTo>
                  <a:pt x="199607" y="570292"/>
                </a:lnTo>
                <a:lnTo>
                  <a:pt x="244511" y="581384"/>
                </a:lnTo>
                <a:lnTo>
                  <a:pt x="291845" y="585215"/>
                </a:lnTo>
                <a:lnTo>
                  <a:pt x="339180" y="581384"/>
                </a:lnTo>
                <a:lnTo>
                  <a:pt x="384084" y="570292"/>
                </a:lnTo>
                <a:lnTo>
                  <a:pt x="425957" y="552544"/>
                </a:lnTo>
                <a:lnTo>
                  <a:pt x="464198" y="528742"/>
                </a:lnTo>
                <a:lnTo>
                  <a:pt x="498205" y="499491"/>
                </a:lnTo>
                <a:lnTo>
                  <a:pt x="527377" y="465393"/>
                </a:lnTo>
                <a:lnTo>
                  <a:pt x="551113" y="427052"/>
                </a:lnTo>
                <a:lnTo>
                  <a:pt x="568811" y="385072"/>
                </a:lnTo>
                <a:lnTo>
                  <a:pt x="579871" y="340056"/>
                </a:lnTo>
                <a:lnTo>
                  <a:pt x="583692" y="292608"/>
                </a:lnTo>
                <a:lnTo>
                  <a:pt x="579871" y="245159"/>
                </a:lnTo>
                <a:lnTo>
                  <a:pt x="568811" y="200143"/>
                </a:lnTo>
                <a:lnTo>
                  <a:pt x="551113" y="158163"/>
                </a:lnTo>
                <a:lnTo>
                  <a:pt x="527377" y="119822"/>
                </a:lnTo>
                <a:lnTo>
                  <a:pt x="498205" y="85724"/>
                </a:lnTo>
                <a:lnTo>
                  <a:pt x="464198" y="56473"/>
                </a:lnTo>
                <a:lnTo>
                  <a:pt x="425957" y="32671"/>
                </a:lnTo>
                <a:lnTo>
                  <a:pt x="384084" y="14923"/>
                </a:lnTo>
                <a:lnTo>
                  <a:pt x="339180" y="3831"/>
                </a:lnTo>
                <a:lnTo>
                  <a:pt x="291845" y="0"/>
                </a:lnTo>
                <a:close/>
              </a:path>
            </a:pathLst>
          </a:custGeom>
          <a:solidFill>
            <a:srgbClr val="89c63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8" name="CustomShape 4"/>
          <p:cNvSpPr/>
          <p:nvPr/>
        </p:nvSpPr>
        <p:spPr>
          <a:xfrm>
            <a:off x="3133440" y="2453760"/>
            <a:ext cx="583920" cy="583920"/>
          </a:xfrm>
          <a:custGeom>
            <a:avLst/>
            <a:gdLst/>
            <a:ahLst/>
            <a:rect l="l" t="t" r="r" b="b"/>
            <a:pathLst>
              <a:path w="584200" h="584200">
                <a:moveTo>
                  <a:pt x="291845" y="0"/>
                </a:moveTo>
                <a:lnTo>
                  <a:pt x="244511" y="3820"/>
                </a:lnTo>
                <a:lnTo>
                  <a:pt x="199607" y="14880"/>
                </a:lnTo>
                <a:lnTo>
                  <a:pt x="157734" y="32578"/>
                </a:lnTo>
                <a:lnTo>
                  <a:pt x="119493" y="56314"/>
                </a:lnTo>
                <a:lnTo>
                  <a:pt x="85486" y="85486"/>
                </a:lnTo>
                <a:lnTo>
                  <a:pt x="56314" y="119493"/>
                </a:lnTo>
                <a:lnTo>
                  <a:pt x="32578" y="157734"/>
                </a:lnTo>
                <a:lnTo>
                  <a:pt x="14880" y="199607"/>
                </a:lnTo>
                <a:lnTo>
                  <a:pt x="3820" y="244511"/>
                </a:lnTo>
                <a:lnTo>
                  <a:pt x="0" y="291846"/>
                </a:lnTo>
                <a:lnTo>
                  <a:pt x="3820" y="339180"/>
                </a:lnTo>
                <a:lnTo>
                  <a:pt x="14880" y="384084"/>
                </a:lnTo>
                <a:lnTo>
                  <a:pt x="32578" y="425957"/>
                </a:lnTo>
                <a:lnTo>
                  <a:pt x="56314" y="464198"/>
                </a:lnTo>
                <a:lnTo>
                  <a:pt x="85486" y="498205"/>
                </a:lnTo>
                <a:lnTo>
                  <a:pt x="119493" y="527377"/>
                </a:lnTo>
                <a:lnTo>
                  <a:pt x="157734" y="551113"/>
                </a:lnTo>
                <a:lnTo>
                  <a:pt x="199607" y="568811"/>
                </a:lnTo>
                <a:lnTo>
                  <a:pt x="244511" y="579871"/>
                </a:lnTo>
                <a:lnTo>
                  <a:pt x="291845" y="583692"/>
                </a:lnTo>
                <a:lnTo>
                  <a:pt x="339180" y="579871"/>
                </a:lnTo>
                <a:lnTo>
                  <a:pt x="384084" y="568811"/>
                </a:lnTo>
                <a:lnTo>
                  <a:pt x="425957" y="551113"/>
                </a:lnTo>
                <a:lnTo>
                  <a:pt x="464198" y="527377"/>
                </a:lnTo>
                <a:lnTo>
                  <a:pt x="498205" y="498205"/>
                </a:lnTo>
                <a:lnTo>
                  <a:pt x="527377" y="464198"/>
                </a:lnTo>
                <a:lnTo>
                  <a:pt x="551113" y="425957"/>
                </a:lnTo>
                <a:lnTo>
                  <a:pt x="568811" y="384084"/>
                </a:lnTo>
                <a:lnTo>
                  <a:pt x="579871" y="339180"/>
                </a:lnTo>
                <a:lnTo>
                  <a:pt x="583692" y="291846"/>
                </a:lnTo>
                <a:lnTo>
                  <a:pt x="579871" y="244511"/>
                </a:lnTo>
                <a:lnTo>
                  <a:pt x="568811" y="199607"/>
                </a:lnTo>
                <a:lnTo>
                  <a:pt x="551113" y="157734"/>
                </a:lnTo>
                <a:lnTo>
                  <a:pt x="527377" y="119493"/>
                </a:lnTo>
                <a:lnTo>
                  <a:pt x="498205" y="85486"/>
                </a:lnTo>
                <a:lnTo>
                  <a:pt x="464198" y="56314"/>
                </a:lnTo>
                <a:lnTo>
                  <a:pt x="425957" y="32578"/>
                </a:lnTo>
                <a:lnTo>
                  <a:pt x="384084" y="14880"/>
                </a:lnTo>
                <a:lnTo>
                  <a:pt x="339180" y="3820"/>
                </a:lnTo>
                <a:lnTo>
                  <a:pt x="291845" y="0"/>
                </a:lnTo>
                <a:close/>
              </a:path>
            </a:pathLst>
          </a:custGeom>
          <a:solidFill>
            <a:srgbClr val="89c63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9" name="CustomShape 5"/>
          <p:cNvSpPr/>
          <p:nvPr/>
        </p:nvSpPr>
        <p:spPr>
          <a:xfrm>
            <a:off x="3133440" y="3387960"/>
            <a:ext cx="583920" cy="585000"/>
          </a:xfrm>
          <a:custGeom>
            <a:avLst/>
            <a:gdLst/>
            <a:ahLst/>
            <a:rect l="l" t="t" r="r" b="b"/>
            <a:pathLst>
              <a:path w="584200" h="585470">
                <a:moveTo>
                  <a:pt x="291845" y="0"/>
                </a:moveTo>
                <a:lnTo>
                  <a:pt x="244511" y="3831"/>
                </a:lnTo>
                <a:lnTo>
                  <a:pt x="199607" y="14923"/>
                </a:lnTo>
                <a:lnTo>
                  <a:pt x="157734" y="32671"/>
                </a:lnTo>
                <a:lnTo>
                  <a:pt x="119493" y="56473"/>
                </a:lnTo>
                <a:lnTo>
                  <a:pt x="85486" y="85725"/>
                </a:lnTo>
                <a:lnTo>
                  <a:pt x="56314" y="119822"/>
                </a:lnTo>
                <a:lnTo>
                  <a:pt x="32578" y="158163"/>
                </a:lnTo>
                <a:lnTo>
                  <a:pt x="14880" y="200143"/>
                </a:lnTo>
                <a:lnTo>
                  <a:pt x="3820" y="245159"/>
                </a:lnTo>
                <a:lnTo>
                  <a:pt x="0" y="292608"/>
                </a:lnTo>
                <a:lnTo>
                  <a:pt x="3820" y="340056"/>
                </a:lnTo>
                <a:lnTo>
                  <a:pt x="14880" y="385072"/>
                </a:lnTo>
                <a:lnTo>
                  <a:pt x="32578" y="427052"/>
                </a:lnTo>
                <a:lnTo>
                  <a:pt x="56314" y="465393"/>
                </a:lnTo>
                <a:lnTo>
                  <a:pt x="85486" y="499491"/>
                </a:lnTo>
                <a:lnTo>
                  <a:pt x="119493" y="528742"/>
                </a:lnTo>
                <a:lnTo>
                  <a:pt x="157734" y="552544"/>
                </a:lnTo>
                <a:lnTo>
                  <a:pt x="199607" y="570292"/>
                </a:lnTo>
                <a:lnTo>
                  <a:pt x="244511" y="581384"/>
                </a:lnTo>
                <a:lnTo>
                  <a:pt x="291845" y="585216"/>
                </a:lnTo>
                <a:lnTo>
                  <a:pt x="339180" y="581384"/>
                </a:lnTo>
                <a:lnTo>
                  <a:pt x="384084" y="570292"/>
                </a:lnTo>
                <a:lnTo>
                  <a:pt x="425957" y="552544"/>
                </a:lnTo>
                <a:lnTo>
                  <a:pt x="464198" y="528742"/>
                </a:lnTo>
                <a:lnTo>
                  <a:pt x="498205" y="499491"/>
                </a:lnTo>
                <a:lnTo>
                  <a:pt x="527377" y="465393"/>
                </a:lnTo>
                <a:lnTo>
                  <a:pt x="551113" y="427052"/>
                </a:lnTo>
                <a:lnTo>
                  <a:pt x="568811" y="385072"/>
                </a:lnTo>
                <a:lnTo>
                  <a:pt x="579871" y="340056"/>
                </a:lnTo>
                <a:lnTo>
                  <a:pt x="583692" y="292608"/>
                </a:lnTo>
                <a:lnTo>
                  <a:pt x="579871" y="245159"/>
                </a:lnTo>
                <a:lnTo>
                  <a:pt x="568811" y="200143"/>
                </a:lnTo>
                <a:lnTo>
                  <a:pt x="551113" y="158163"/>
                </a:lnTo>
                <a:lnTo>
                  <a:pt x="527377" y="119822"/>
                </a:lnTo>
                <a:lnTo>
                  <a:pt x="498205" y="85725"/>
                </a:lnTo>
                <a:lnTo>
                  <a:pt x="464198" y="56473"/>
                </a:lnTo>
                <a:lnTo>
                  <a:pt x="425957" y="32671"/>
                </a:lnTo>
                <a:lnTo>
                  <a:pt x="384084" y="14923"/>
                </a:lnTo>
                <a:lnTo>
                  <a:pt x="339180" y="3831"/>
                </a:lnTo>
                <a:lnTo>
                  <a:pt x="291845" y="0"/>
                </a:lnTo>
                <a:close/>
              </a:path>
            </a:pathLst>
          </a:custGeom>
          <a:solidFill>
            <a:srgbClr val="89c63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0" name="CustomShape 6"/>
          <p:cNvSpPr/>
          <p:nvPr/>
        </p:nvSpPr>
        <p:spPr>
          <a:xfrm>
            <a:off x="236160" y="1507320"/>
            <a:ext cx="583920" cy="585000"/>
          </a:xfrm>
          <a:custGeom>
            <a:avLst/>
            <a:gdLst/>
            <a:ahLst/>
            <a:rect l="l" t="t" r="r" b="b"/>
            <a:pathLst>
              <a:path w="584200" h="585469">
                <a:moveTo>
                  <a:pt x="291845" y="0"/>
                </a:moveTo>
                <a:lnTo>
                  <a:pt x="244505" y="3831"/>
                </a:lnTo>
                <a:lnTo>
                  <a:pt x="199597" y="14923"/>
                </a:lnTo>
                <a:lnTo>
                  <a:pt x="157723" y="32671"/>
                </a:lnTo>
                <a:lnTo>
                  <a:pt x="119482" y="56473"/>
                </a:lnTo>
                <a:lnTo>
                  <a:pt x="85477" y="85725"/>
                </a:lnTo>
                <a:lnTo>
                  <a:pt x="56307" y="119822"/>
                </a:lnTo>
                <a:lnTo>
                  <a:pt x="32574" y="158163"/>
                </a:lnTo>
                <a:lnTo>
                  <a:pt x="14877" y="200143"/>
                </a:lnTo>
                <a:lnTo>
                  <a:pt x="3819" y="245159"/>
                </a:lnTo>
                <a:lnTo>
                  <a:pt x="0" y="292608"/>
                </a:lnTo>
                <a:lnTo>
                  <a:pt x="3819" y="340056"/>
                </a:lnTo>
                <a:lnTo>
                  <a:pt x="14877" y="385072"/>
                </a:lnTo>
                <a:lnTo>
                  <a:pt x="32574" y="427052"/>
                </a:lnTo>
                <a:lnTo>
                  <a:pt x="56307" y="465393"/>
                </a:lnTo>
                <a:lnTo>
                  <a:pt x="85477" y="499491"/>
                </a:lnTo>
                <a:lnTo>
                  <a:pt x="119482" y="528742"/>
                </a:lnTo>
                <a:lnTo>
                  <a:pt x="157723" y="552544"/>
                </a:lnTo>
                <a:lnTo>
                  <a:pt x="199597" y="570292"/>
                </a:lnTo>
                <a:lnTo>
                  <a:pt x="244505" y="581384"/>
                </a:lnTo>
                <a:lnTo>
                  <a:pt x="291845" y="585215"/>
                </a:lnTo>
                <a:lnTo>
                  <a:pt x="339183" y="581384"/>
                </a:lnTo>
                <a:lnTo>
                  <a:pt x="384089" y="570292"/>
                </a:lnTo>
                <a:lnTo>
                  <a:pt x="425963" y="552544"/>
                </a:lnTo>
                <a:lnTo>
                  <a:pt x="464203" y="528742"/>
                </a:lnTo>
                <a:lnTo>
                  <a:pt x="498209" y="499491"/>
                </a:lnTo>
                <a:lnTo>
                  <a:pt x="527380" y="465393"/>
                </a:lnTo>
                <a:lnTo>
                  <a:pt x="551115" y="427052"/>
                </a:lnTo>
                <a:lnTo>
                  <a:pt x="568812" y="385072"/>
                </a:lnTo>
                <a:lnTo>
                  <a:pt x="579872" y="340056"/>
                </a:lnTo>
                <a:lnTo>
                  <a:pt x="583692" y="292608"/>
                </a:lnTo>
                <a:lnTo>
                  <a:pt x="579872" y="245159"/>
                </a:lnTo>
                <a:lnTo>
                  <a:pt x="568812" y="200143"/>
                </a:lnTo>
                <a:lnTo>
                  <a:pt x="551115" y="158163"/>
                </a:lnTo>
                <a:lnTo>
                  <a:pt x="527380" y="119822"/>
                </a:lnTo>
                <a:lnTo>
                  <a:pt x="498209" y="85724"/>
                </a:lnTo>
                <a:lnTo>
                  <a:pt x="464203" y="56473"/>
                </a:lnTo>
                <a:lnTo>
                  <a:pt x="425963" y="32671"/>
                </a:lnTo>
                <a:lnTo>
                  <a:pt x="384089" y="14923"/>
                </a:lnTo>
                <a:lnTo>
                  <a:pt x="339183" y="3831"/>
                </a:lnTo>
                <a:lnTo>
                  <a:pt x="291845" y="0"/>
                </a:lnTo>
                <a:close/>
              </a:path>
            </a:pathLst>
          </a:custGeom>
          <a:solidFill>
            <a:srgbClr val="89c63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1" name="CustomShape 7"/>
          <p:cNvSpPr/>
          <p:nvPr/>
        </p:nvSpPr>
        <p:spPr>
          <a:xfrm>
            <a:off x="236160" y="2453760"/>
            <a:ext cx="583920" cy="583920"/>
          </a:xfrm>
          <a:custGeom>
            <a:avLst/>
            <a:gdLst/>
            <a:ahLst/>
            <a:rect l="l" t="t" r="r" b="b"/>
            <a:pathLst>
              <a:path w="584200" h="584200">
                <a:moveTo>
                  <a:pt x="291845" y="0"/>
                </a:moveTo>
                <a:lnTo>
                  <a:pt x="244505" y="3820"/>
                </a:lnTo>
                <a:lnTo>
                  <a:pt x="199597" y="14880"/>
                </a:lnTo>
                <a:lnTo>
                  <a:pt x="157723" y="32578"/>
                </a:lnTo>
                <a:lnTo>
                  <a:pt x="119482" y="56314"/>
                </a:lnTo>
                <a:lnTo>
                  <a:pt x="85477" y="85486"/>
                </a:lnTo>
                <a:lnTo>
                  <a:pt x="56307" y="119493"/>
                </a:lnTo>
                <a:lnTo>
                  <a:pt x="32574" y="157734"/>
                </a:lnTo>
                <a:lnTo>
                  <a:pt x="14877" y="199607"/>
                </a:lnTo>
                <a:lnTo>
                  <a:pt x="3819" y="244511"/>
                </a:lnTo>
                <a:lnTo>
                  <a:pt x="0" y="291846"/>
                </a:lnTo>
                <a:lnTo>
                  <a:pt x="3819" y="339180"/>
                </a:lnTo>
                <a:lnTo>
                  <a:pt x="14877" y="384084"/>
                </a:lnTo>
                <a:lnTo>
                  <a:pt x="32574" y="425957"/>
                </a:lnTo>
                <a:lnTo>
                  <a:pt x="56307" y="464198"/>
                </a:lnTo>
                <a:lnTo>
                  <a:pt x="85477" y="498205"/>
                </a:lnTo>
                <a:lnTo>
                  <a:pt x="119482" y="527377"/>
                </a:lnTo>
                <a:lnTo>
                  <a:pt x="157723" y="551113"/>
                </a:lnTo>
                <a:lnTo>
                  <a:pt x="199597" y="568811"/>
                </a:lnTo>
                <a:lnTo>
                  <a:pt x="244505" y="579871"/>
                </a:lnTo>
                <a:lnTo>
                  <a:pt x="291845" y="583692"/>
                </a:lnTo>
                <a:lnTo>
                  <a:pt x="339183" y="579871"/>
                </a:lnTo>
                <a:lnTo>
                  <a:pt x="384089" y="568811"/>
                </a:lnTo>
                <a:lnTo>
                  <a:pt x="425963" y="551113"/>
                </a:lnTo>
                <a:lnTo>
                  <a:pt x="464203" y="527377"/>
                </a:lnTo>
                <a:lnTo>
                  <a:pt x="498209" y="498205"/>
                </a:lnTo>
                <a:lnTo>
                  <a:pt x="527380" y="464198"/>
                </a:lnTo>
                <a:lnTo>
                  <a:pt x="551115" y="425957"/>
                </a:lnTo>
                <a:lnTo>
                  <a:pt x="568812" y="384084"/>
                </a:lnTo>
                <a:lnTo>
                  <a:pt x="579872" y="339180"/>
                </a:lnTo>
                <a:lnTo>
                  <a:pt x="583692" y="291846"/>
                </a:lnTo>
                <a:lnTo>
                  <a:pt x="579872" y="244511"/>
                </a:lnTo>
                <a:lnTo>
                  <a:pt x="568812" y="199607"/>
                </a:lnTo>
                <a:lnTo>
                  <a:pt x="551115" y="157734"/>
                </a:lnTo>
                <a:lnTo>
                  <a:pt x="527380" y="119493"/>
                </a:lnTo>
                <a:lnTo>
                  <a:pt x="498209" y="85486"/>
                </a:lnTo>
                <a:lnTo>
                  <a:pt x="464203" y="56314"/>
                </a:lnTo>
                <a:lnTo>
                  <a:pt x="425963" y="32578"/>
                </a:lnTo>
                <a:lnTo>
                  <a:pt x="384089" y="14880"/>
                </a:lnTo>
                <a:lnTo>
                  <a:pt x="339183" y="3820"/>
                </a:lnTo>
                <a:lnTo>
                  <a:pt x="291845" y="0"/>
                </a:lnTo>
                <a:close/>
              </a:path>
            </a:pathLst>
          </a:custGeom>
          <a:solidFill>
            <a:srgbClr val="89c63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2" name="CustomShape 8"/>
          <p:cNvSpPr/>
          <p:nvPr/>
        </p:nvSpPr>
        <p:spPr>
          <a:xfrm>
            <a:off x="236160" y="3387960"/>
            <a:ext cx="583920" cy="585000"/>
          </a:xfrm>
          <a:custGeom>
            <a:avLst/>
            <a:gdLst/>
            <a:ahLst/>
            <a:rect l="l" t="t" r="r" b="b"/>
            <a:pathLst>
              <a:path w="584200" h="585470">
                <a:moveTo>
                  <a:pt x="291845" y="0"/>
                </a:moveTo>
                <a:lnTo>
                  <a:pt x="244505" y="3831"/>
                </a:lnTo>
                <a:lnTo>
                  <a:pt x="199597" y="14923"/>
                </a:lnTo>
                <a:lnTo>
                  <a:pt x="157723" y="32671"/>
                </a:lnTo>
                <a:lnTo>
                  <a:pt x="119482" y="56473"/>
                </a:lnTo>
                <a:lnTo>
                  <a:pt x="85477" y="85725"/>
                </a:lnTo>
                <a:lnTo>
                  <a:pt x="56307" y="119822"/>
                </a:lnTo>
                <a:lnTo>
                  <a:pt x="32574" y="158163"/>
                </a:lnTo>
                <a:lnTo>
                  <a:pt x="14877" y="200143"/>
                </a:lnTo>
                <a:lnTo>
                  <a:pt x="3819" y="245159"/>
                </a:lnTo>
                <a:lnTo>
                  <a:pt x="0" y="292608"/>
                </a:lnTo>
                <a:lnTo>
                  <a:pt x="3819" y="340056"/>
                </a:lnTo>
                <a:lnTo>
                  <a:pt x="14877" y="385072"/>
                </a:lnTo>
                <a:lnTo>
                  <a:pt x="32574" y="427052"/>
                </a:lnTo>
                <a:lnTo>
                  <a:pt x="56307" y="465393"/>
                </a:lnTo>
                <a:lnTo>
                  <a:pt x="85477" y="499491"/>
                </a:lnTo>
                <a:lnTo>
                  <a:pt x="119482" y="528742"/>
                </a:lnTo>
                <a:lnTo>
                  <a:pt x="157723" y="552544"/>
                </a:lnTo>
                <a:lnTo>
                  <a:pt x="199597" y="570292"/>
                </a:lnTo>
                <a:lnTo>
                  <a:pt x="244505" y="581384"/>
                </a:lnTo>
                <a:lnTo>
                  <a:pt x="291845" y="585216"/>
                </a:lnTo>
                <a:lnTo>
                  <a:pt x="339183" y="581384"/>
                </a:lnTo>
                <a:lnTo>
                  <a:pt x="384089" y="570292"/>
                </a:lnTo>
                <a:lnTo>
                  <a:pt x="425963" y="552544"/>
                </a:lnTo>
                <a:lnTo>
                  <a:pt x="464203" y="528742"/>
                </a:lnTo>
                <a:lnTo>
                  <a:pt x="498209" y="499491"/>
                </a:lnTo>
                <a:lnTo>
                  <a:pt x="527380" y="465393"/>
                </a:lnTo>
                <a:lnTo>
                  <a:pt x="551115" y="427052"/>
                </a:lnTo>
                <a:lnTo>
                  <a:pt x="568812" y="385072"/>
                </a:lnTo>
                <a:lnTo>
                  <a:pt x="579872" y="340056"/>
                </a:lnTo>
                <a:lnTo>
                  <a:pt x="583692" y="292608"/>
                </a:lnTo>
                <a:lnTo>
                  <a:pt x="579872" y="245159"/>
                </a:lnTo>
                <a:lnTo>
                  <a:pt x="568812" y="200143"/>
                </a:lnTo>
                <a:lnTo>
                  <a:pt x="551115" y="158163"/>
                </a:lnTo>
                <a:lnTo>
                  <a:pt x="527380" y="119822"/>
                </a:lnTo>
                <a:lnTo>
                  <a:pt x="498209" y="85725"/>
                </a:lnTo>
                <a:lnTo>
                  <a:pt x="464203" y="56473"/>
                </a:lnTo>
                <a:lnTo>
                  <a:pt x="425963" y="32671"/>
                </a:lnTo>
                <a:lnTo>
                  <a:pt x="384089" y="14923"/>
                </a:lnTo>
                <a:lnTo>
                  <a:pt x="339183" y="3831"/>
                </a:lnTo>
                <a:lnTo>
                  <a:pt x="291845" y="0"/>
                </a:lnTo>
                <a:close/>
              </a:path>
            </a:pathLst>
          </a:custGeom>
          <a:solidFill>
            <a:srgbClr val="89c63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03" name="Group 9"/>
          <p:cNvGrpSpPr/>
          <p:nvPr/>
        </p:nvGrpSpPr>
        <p:grpSpPr>
          <a:xfrm>
            <a:off x="544320" y="451080"/>
            <a:ext cx="3407760" cy="752760"/>
            <a:chOff x="544320" y="451080"/>
            <a:chExt cx="3407760" cy="752760"/>
          </a:xfrm>
        </p:grpSpPr>
        <p:pic>
          <p:nvPicPr>
            <p:cNvPr id="504" name="object 12" descr=""/>
            <p:cNvPicPr/>
            <p:nvPr/>
          </p:nvPicPr>
          <p:blipFill>
            <a:blip r:embed="rId2"/>
            <a:stretch/>
          </p:blipFill>
          <p:spPr>
            <a:xfrm>
              <a:off x="544320" y="451080"/>
              <a:ext cx="3407760" cy="42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5" name="object 13" descr=""/>
            <p:cNvPicPr/>
            <p:nvPr/>
          </p:nvPicPr>
          <p:blipFill>
            <a:blip r:embed="rId3"/>
            <a:stretch/>
          </p:blipFill>
          <p:spPr>
            <a:xfrm>
              <a:off x="544320" y="898920"/>
              <a:ext cx="1441440" cy="304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06" name="Group 10"/>
          <p:cNvGrpSpPr/>
          <p:nvPr/>
        </p:nvGrpSpPr>
        <p:grpSpPr>
          <a:xfrm>
            <a:off x="539280" y="1705320"/>
            <a:ext cx="1611000" cy="772560"/>
            <a:chOff x="539280" y="1705320"/>
            <a:chExt cx="1611000" cy="772560"/>
          </a:xfrm>
        </p:grpSpPr>
        <p:pic>
          <p:nvPicPr>
            <p:cNvPr id="507" name="object 15" descr=""/>
            <p:cNvPicPr/>
            <p:nvPr/>
          </p:nvPicPr>
          <p:blipFill>
            <a:blip r:embed="rId4"/>
            <a:stretch/>
          </p:blipFill>
          <p:spPr>
            <a:xfrm>
              <a:off x="539280" y="1705320"/>
              <a:ext cx="157068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8" name="object 16" descr=""/>
            <p:cNvPicPr/>
            <p:nvPr/>
          </p:nvPicPr>
          <p:blipFill>
            <a:blip r:embed="rId5"/>
            <a:stretch/>
          </p:blipFill>
          <p:spPr>
            <a:xfrm>
              <a:off x="539280" y="1868400"/>
              <a:ext cx="74700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9" name="object 17" descr=""/>
            <p:cNvPicPr/>
            <p:nvPr/>
          </p:nvPicPr>
          <p:blipFill>
            <a:blip r:embed="rId6"/>
            <a:stretch/>
          </p:blipFill>
          <p:spPr>
            <a:xfrm>
              <a:off x="1240200" y="1856160"/>
              <a:ext cx="16164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0" name="object 18" descr=""/>
            <p:cNvPicPr/>
            <p:nvPr/>
          </p:nvPicPr>
          <p:blipFill>
            <a:blip r:embed="rId7"/>
            <a:stretch/>
          </p:blipFill>
          <p:spPr>
            <a:xfrm>
              <a:off x="1364040" y="1856160"/>
              <a:ext cx="39816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1" name="object 19" descr=""/>
            <p:cNvPicPr/>
            <p:nvPr/>
          </p:nvPicPr>
          <p:blipFill>
            <a:blip r:embed="rId8"/>
            <a:stretch/>
          </p:blipFill>
          <p:spPr>
            <a:xfrm>
              <a:off x="539280" y="2072520"/>
              <a:ext cx="103752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2" name="object 20" descr=""/>
            <p:cNvPicPr/>
            <p:nvPr/>
          </p:nvPicPr>
          <p:blipFill>
            <a:blip r:embed="rId9"/>
            <a:stretch/>
          </p:blipFill>
          <p:spPr>
            <a:xfrm>
              <a:off x="539280" y="2211120"/>
              <a:ext cx="1611000" cy="152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3" name="object 21" descr=""/>
            <p:cNvPicPr/>
            <p:nvPr/>
          </p:nvPicPr>
          <p:blipFill>
            <a:blip r:embed="rId10"/>
            <a:stretch/>
          </p:blipFill>
          <p:spPr>
            <a:xfrm>
              <a:off x="539280" y="2325960"/>
              <a:ext cx="1567080" cy="151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14" name="Group 11"/>
          <p:cNvGrpSpPr/>
          <p:nvPr/>
        </p:nvGrpSpPr>
        <p:grpSpPr>
          <a:xfrm>
            <a:off x="539280" y="2614320"/>
            <a:ext cx="2429640" cy="649080"/>
            <a:chOff x="539280" y="2614320"/>
            <a:chExt cx="2429640" cy="649080"/>
          </a:xfrm>
        </p:grpSpPr>
        <p:pic>
          <p:nvPicPr>
            <p:cNvPr id="515" name="object 23" descr=""/>
            <p:cNvPicPr/>
            <p:nvPr/>
          </p:nvPicPr>
          <p:blipFill>
            <a:blip r:embed="rId11"/>
            <a:stretch/>
          </p:blipFill>
          <p:spPr>
            <a:xfrm>
              <a:off x="539280" y="2626560"/>
              <a:ext cx="155124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6" name="object 24" descr=""/>
            <p:cNvPicPr/>
            <p:nvPr/>
          </p:nvPicPr>
          <p:blipFill>
            <a:blip r:embed="rId12"/>
            <a:stretch/>
          </p:blipFill>
          <p:spPr>
            <a:xfrm>
              <a:off x="2055960" y="2614320"/>
              <a:ext cx="16128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7" name="object 25" descr=""/>
            <p:cNvPicPr/>
            <p:nvPr/>
          </p:nvPicPr>
          <p:blipFill>
            <a:blip r:embed="rId13"/>
            <a:stretch/>
          </p:blipFill>
          <p:spPr>
            <a:xfrm>
              <a:off x="2177640" y="2614320"/>
              <a:ext cx="52236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8" name="object 26" descr=""/>
            <p:cNvPicPr/>
            <p:nvPr/>
          </p:nvPicPr>
          <p:blipFill>
            <a:blip r:embed="rId14"/>
            <a:stretch/>
          </p:blipFill>
          <p:spPr>
            <a:xfrm>
              <a:off x="539280" y="2830680"/>
              <a:ext cx="159552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9" name="object 27" descr=""/>
            <p:cNvPicPr/>
            <p:nvPr/>
          </p:nvPicPr>
          <p:blipFill>
            <a:blip r:embed="rId15"/>
            <a:stretch/>
          </p:blipFill>
          <p:spPr>
            <a:xfrm>
              <a:off x="539280" y="2970720"/>
              <a:ext cx="2429640" cy="152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0" name="object 28" descr=""/>
            <p:cNvPicPr/>
            <p:nvPr/>
          </p:nvPicPr>
          <p:blipFill>
            <a:blip r:embed="rId16"/>
            <a:stretch/>
          </p:blipFill>
          <p:spPr>
            <a:xfrm>
              <a:off x="539280" y="3111480"/>
              <a:ext cx="914760" cy="151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21" name="Group 12"/>
          <p:cNvGrpSpPr/>
          <p:nvPr/>
        </p:nvGrpSpPr>
        <p:grpSpPr>
          <a:xfrm>
            <a:off x="539280" y="3538440"/>
            <a:ext cx="1904760" cy="954000"/>
            <a:chOff x="539280" y="3538440"/>
            <a:chExt cx="1904760" cy="954000"/>
          </a:xfrm>
        </p:grpSpPr>
        <p:pic>
          <p:nvPicPr>
            <p:cNvPr id="522" name="object 30" descr=""/>
            <p:cNvPicPr/>
            <p:nvPr/>
          </p:nvPicPr>
          <p:blipFill>
            <a:blip r:embed="rId17"/>
            <a:stretch/>
          </p:blipFill>
          <p:spPr>
            <a:xfrm>
              <a:off x="539280" y="3538440"/>
              <a:ext cx="142164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3" name="object 31" descr=""/>
            <p:cNvPicPr/>
            <p:nvPr/>
          </p:nvPicPr>
          <p:blipFill>
            <a:blip r:embed="rId18"/>
            <a:stretch/>
          </p:blipFill>
          <p:spPr>
            <a:xfrm>
              <a:off x="539280" y="3704400"/>
              <a:ext cx="429480" cy="228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4" name="object 32" descr=""/>
            <p:cNvPicPr/>
            <p:nvPr/>
          </p:nvPicPr>
          <p:blipFill>
            <a:blip r:embed="rId19"/>
            <a:stretch/>
          </p:blipFill>
          <p:spPr>
            <a:xfrm>
              <a:off x="897480" y="3704400"/>
              <a:ext cx="522000" cy="228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5" name="object 33" descr=""/>
            <p:cNvPicPr/>
            <p:nvPr/>
          </p:nvPicPr>
          <p:blipFill>
            <a:blip r:embed="rId20"/>
            <a:stretch/>
          </p:blipFill>
          <p:spPr>
            <a:xfrm>
              <a:off x="539280" y="3920760"/>
              <a:ext cx="1337400" cy="152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6" name="object 34" descr=""/>
            <p:cNvPicPr/>
            <p:nvPr/>
          </p:nvPicPr>
          <p:blipFill>
            <a:blip r:embed="rId21"/>
            <a:stretch/>
          </p:blipFill>
          <p:spPr>
            <a:xfrm>
              <a:off x="539280" y="4060080"/>
              <a:ext cx="190476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7" name="object 35" descr=""/>
            <p:cNvPicPr/>
            <p:nvPr/>
          </p:nvPicPr>
          <p:blipFill>
            <a:blip r:embed="rId22"/>
            <a:stretch/>
          </p:blipFill>
          <p:spPr>
            <a:xfrm>
              <a:off x="539280" y="4200120"/>
              <a:ext cx="87948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8" name="object 36" descr=""/>
            <p:cNvPicPr/>
            <p:nvPr/>
          </p:nvPicPr>
          <p:blipFill>
            <a:blip r:embed="rId23"/>
            <a:stretch/>
          </p:blipFill>
          <p:spPr>
            <a:xfrm>
              <a:off x="539280" y="4340520"/>
              <a:ext cx="1488240" cy="151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29" name="Group 13"/>
          <p:cNvGrpSpPr/>
          <p:nvPr/>
        </p:nvGrpSpPr>
        <p:grpSpPr>
          <a:xfrm>
            <a:off x="3409200" y="1690200"/>
            <a:ext cx="1507320" cy="813600"/>
            <a:chOff x="3409200" y="1690200"/>
            <a:chExt cx="1507320" cy="813600"/>
          </a:xfrm>
        </p:grpSpPr>
        <p:pic>
          <p:nvPicPr>
            <p:cNvPr id="530" name="object 38" descr=""/>
            <p:cNvPicPr/>
            <p:nvPr/>
          </p:nvPicPr>
          <p:blipFill>
            <a:blip r:embed="rId24"/>
            <a:stretch/>
          </p:blipFill>
          <p:spPr>
            <a:xfrm>
              <a:off x="3409200" y="1690200"/>
              <a:ext cx="142128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1" name="object 39" descr=""/>
            <p:cNvPicPr/>
            <p:nvPr/>
          </p:nvPicPr>
          <p:blipFill>
            <a:blip r:embed="rId25"/>
            <a:stretch/>
          </p:blipFill>
          <p:spPr>
            <a:xfrm>
              <a:off x="3409200" y="1856160"/>
              <a:ext cx="65628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2" name="object 40" descr=""/>
            <p:cNvPicPr/>
            <p:nvPr/>
          </p:nvPicPr>
          <p:blipFill>
            <a:blip r:embed="rId26"/>
            <a:stretch/>
          </p:blipFill>
          <p:spPr>
            <a:xfrm>
              <a:off x="3983760" y="1856160"/>
              <a:ext cx="16128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3" name="object 41" descr=""/>
            <p:cNvPicPr/>
            <p:nvPr/>
          </p:nvPicPr>
          <p:blipFill>
            <a:blip r:embed="rId27"/>
            <a:stretch/>
          </p:blipFill>
          <p:spPr>
            <a:xfrm>
              <a:off x="4105800" y="1856160"/>
              <a:ext cx="40032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4" name="object 42" descr=""/>
            <p:cNvPicPr/>
            <p:nvPr/>
          </p:nvPicPr>
          <p:blipFill>
            <a:blip r:embed="rId28"/>
            <a:stretch/>
          </p:blipFill>
          <p:spPr>
            <a:xfrm>
              <a:off x="3409200" y="2072520"/>
              <a:ext cx="137232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5" name="object 43" descr=""/>
            <p:cNvPicPr/>
            <p:nvPr/>
          </p:nvPicPr>
          <p:blipFill>
            <a:blip r:embed="rId29"/>
            <a:stretch/>
          </p:blipFill>
          <p:spPr>
            <a:xfrm>
              <a:off x="3409200" y="2211120"/>
              <a:ext cx="1507320" cy="152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6" name="object 44" descr=""/>
            <p:cNvPicPr/>
            <p:nvPr/>
          </p:nvPicPr>
          <p:blipFill>
            <a:blip r:embed="rId30"/>
            <a:stretch/>
          </p:blipFill>
          <p:spPr>
            <a:xfrm>
              <a:off x="3409200" y="2351880"/>
              <a:ext cx="613080" cy="151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37" name="Group 14"/>
          <p:cNvGrpSpPr/>
          <p:nvPr/>
        </p:nvGrpSpPr>
        <p:grpSpPr>
          <a:xfrm>
            <a:off x="3409200" y="2614320"/>
            <a:ext cx="1567080" cy="673200"/>
            <a:chOff x="3409200" y="2614320"/>
            <a:chExt cx="1567080" cy="673200"/>
          </a:xfrm>
        </p:grpSpPr>
        <p:pic>
          <p:nvPicPr>
            <p:cNvPr id="538" name="object 46" descr=""/>
            <p:cNvPicPr/>
            <p:nvPr/>
          </p:nvPicPr>
          <p:blipFill>
            <a:blip r:embed="rId31"/>
            <a:stretch/>
          </p:blipFill>
          <p:spPr>
            <a:xfrm>
              <a:off x="3409200" y="2614320"/>
              <a:ext cx="142128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9" name="object 47" descr=""/>
            <p:cNvPicPr/>
            <p:nvPr/>
          </p:nvPicPr>
          <p:blipFill>
            <a:blip r:embed="rId32"/>
            <a:stretch/>
          </p:blipFill>
          <p:spPr>
            <a:xfrm>
              <a:off x="3409200" y="2780280"/>
              <a:ext cx="36720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0" name="object 48" descr=""/>
            <p:cNvPicPr/>
            <p:nvPr/>
          </p:nvPicPr>
          <p:blipFill>
            <a:blip r:embed="rId33"/>
            <a:stretch/>
          </p:blipFill>
          <p:spPr>
            <a:xfrm>
              <a:off x="3703320" y="2780280"/>
              <a:ext cx="16128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1" name="object 49" descr=""/>
            <p:cNvPicPr/>
            <p:nvPr/>
          </p:nvPicPr>
          <p:blipFill>
            <a:blip r:embed="rId34"/>
            <a:stretch/>
          </p:blipFill>
          <p:spPr>
            <a:xfrm>
              <a:off x="3825360" y="2780280"/>
              <a:ext cx="48312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2" name="object 50" descr=""/>
            <p:cNvPicPr/>
            <p:nvPr/>
          </p:nvPicPr>
          <p:blipFill>
            <a:blip r:embed="rId35"/>
            <a:stretch/>
          </p:blipFill>
          <p:spPr>
            <a:xfrm>
              <a:off x="3409200" y="2996640"/>
              <a:ext cx="1121400" cy="152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3" name="object 51" descr=""/>
            <p:cNvPicPr/>
            <p:nvPr/>
          </p:nvPicPr>
          <p:blipFill>
            <a:blip r:embed="rId36"/>
            <a:stretch/>
          </p:blipFill>
          <p:spPr>
            <a:xfrm>
              <a:off x="3409200" y="3135600"/>
              <a:ext cx="1567080" cy="151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44" name="Group 15"/>
          <p:cNvGrpSpPr/>
          <p:nvPr/>
        </p:nvGrpSpPr>
        <p:grpSpPr>
          <a:xfrm>
            <a:off x="3445920" y="3528000"/>
            <a:ext cx="2193480" cy="1118160"/>
            <a:chOff x="3445920" y="3528000"/>
            <a:chExt cx="2193480" cy="1118160"/>
          </a:xfrm>
        </p:grpSpPr>
        <p:pic>
          <p:nvPicPr>
            <p:cNvPr id="545" name="object 53" descr=""/>
            <p:cNvPicPr/>
            <p:nvPr/>
          </p:nvPicPr>
          <p:blipFill>
            <a:blip r:embed="rId37"/>
            <a:stretch/>
          </p:blipFill>
          <p:spPr>
            <a:xfrm>
              <a:off x="3445920" y="3528000"/>
              <a:ext cx="142164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6" name="object 54" descr=""/>
            <p:cNvPicPr/>
            <p:nvPr/>
          </p:nvPicPr>
          <p:blipFill>
            <a:blip r:embed="rId38"/>
            <a:stretch/>
          </p:blipFill>
          <p:spPr>
            <a:xfrm>
              <a:off x="3445920" y="3694320"/>
              <a:ext cx="138276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7" name="object 55" descr=""/>
            <p:cNvPicPr/>
            <p:nvPr/>
          </p:nvPicPr>
          <p:blipFill>
            <a:blip r:embed="rId39"/>
            <a:stretch/>
          </p:blipFill>
          <p:spPr>
            <a:xfrm>
              <a:off x="4747680" y="3694320"/>
              <a:ext cx="16128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8" name="object 56" descr=""/>
            <p:cNvPicPr/>
            <p:nvPr/>
          </p:nvPicPr>
          <p:blipFill>
            <a:blip r:embed="rId40"/>
            <a:stretch/>
          </p:blipFill>
          <p:spPr>
            <a:xfrm>
              <a:off x="3486960" y="3858840"/>
              <a:ext cx="81612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9" name="object 57" descr=""/>
            <p:cNvPicPr/>
            <p:nvPr/>
          </p:nvPicPr>
          <p:blipFill>
            <a:blip r:embed="rId41"/>
            <a:stretch/>
          </p:blipFill>
          <p:spPr>
            <a:xfrm>
              <a:off x="3445920" y="4075200"/>
              <a:ext cx="195516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0" name="object 58" descr=""/>
            <p:cNvPicPr/>
            <p:nvPr/>
          </p:nvPicPr>
          <p:blipFill>
            <a:blip r:embed="rId42"/>
            <a:stretch/>
          </p:blipFill>
          <p:spPr>
            <a:xfrm>
              <a:off x="3445920" y="4215240"/>
              <a:ext cx="177444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1" name="object 59" descr=""/>
            <p:cNvPicPr/>
            <p:nvPr/>
          </p:nvPicPr>
          <p:blipFill>
            <a:blip r:embed="rId43"/>
            <a:stretch/>
          </p:blipFill>
          <p:spPr>
            <a:xfrm>
              <a:off x="3445920" y="4354200"/>
              <a:ext cx="219348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2" name="object 60" descr=""/>
            <p:cNvPicPr/>
            <p:nvPr/>
          </p:nvPicPr>
          <p:blipFill>
            <a:blip r:embed="rId44"/>
            <a:stretch/>
          </p:blipFill>
          <p:spPr>
            <a:xfrm>
              <a:off x="3445920" y="4494240"/>
              <a:ext cx="1509840" cy="151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53" name="Group 16"/>
          <p:cNvGrpSpPr/>
          <p:nvPr/>
        </p:nvGrpSpPr>
        <p:grpSpPr>
          <a:xfrm>
            <a:off x="6590520" y="2226600"/>
            <a:ext cx="1753560" cy="1228320"/>
            <a:chOff x="6590520" y="2226600"/>
            <a:chExt cx="1753560" cy="1228320"/>
          </a:xfrm>
        </p:grpSpPr>
        <p:pic>
          <p:nvPicPr>
            <p:cNvPr id="554" name="object 62" descr=""/>
            <p:cNvPicPr/>
            <p:nvPr/>
          </p:nvPicPr>
          <p:blipFill>
            <a:blip r:embed="rId45"/>
            <a:stretch/>
          </p:blipFill>
          <p:spPr>
            <a:xfrm>
              <a:off x="6590520" y="2226600"/>
              <a:ext cx="1753560" cy="426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5" name="object 63" descr=""/>
            <p:cNvPicPr/>
            <p:nvPr/>
          </p:nvPicPr>
          <p:blipFill>
            <a:blip r:embed="rId46"/>
            <a:stretch/>
          </p:blipFill>
          <p:spPr>
            <a:xfrm>
              <a:off x="6590520" y="2544120"/>
              <a:ext cx="1097280" cy="42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6" name="object 64" descr=""/>
            <p:cNvPicPr/>
            <p:nvPr/>
          </p:nvPicPr>
          <p:blipFill>
            <a:blip r:embed="rId47"/>
            <a:stretch/>
          </p:blipFill>
          <p:spPr>
            <a:xfrm>
              <a:off x="6590520" y="2958840"/>
              <a:ext cx="99396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7" name="object 65" descr=""/>
            <p:cNvPicPr/>
            <p:nvPr/>
          </p:nvPicPr>
          <p:blipFill>
            <a:blip r:embed="rId48"/>
            <a:stretch/>
          </p:blipFill>
          <p:spPr>
            <a:xfrm>
              <a:off x="6590520" y="3211560"/>
              <a:ext cx="1541520" cy="243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58" name="CustomShape 17"/>
          <p:cNvSpPr/>
          <p:nvPr/>
        </p:nvSpPr>
        <p:spPr>
          <a:xfrm>
            <a:off x="5158080" y="2722680"/>
            <a:ext cx="1325520" cy="75960"/>
          </a:xfrm>
          <a:custGeom>
            <a:avLst/>
            <a:gdLst/>
            <a:ahLst/>
            <a:rect l="l" t="t" r="r" b="b"/>
            <a:pathLst>
              <a:path w="1325879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206" y="48006"/>
                </a:lnTo>
                <a:lnTo>
                  <a:pt x="38100" y="48006"/>
                </a:lnTo>
                <a:lnTo>
                  <a:pt x="38100" y="28193"/>
                </a:lnTo>
                <a:lnTo>
                  <a:pt x="74206" y="28193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  <a:moveTo>
                  <a:pt x="1287272" y="0"/>
                </a:moveTo>
                <a:lnTo>
                  <a:pt x="1272478" y="2988"/>
                </a:lnTo>
                <a:lnTo>
                  <a:pt x="1260363" y="11144"/>
                </a:lnTo>
                <a:lnTo>
                  <a:pt x="1252178" y="23252"/>
                </a:lnTo>
                <a:lnTo>
                  <a:pt x="1249172" y="38100"/>
                </a:lnTo>
                <a:lnTo>
                  <a:pt x="1252178" y="52947"/>
                </a:lnTo>
                <a:lnTo>
                  <a:pt x="1260363" y="65055"/>
                </a:lnTo>
                <a:lnTo>
                  <a:pt x="1272478" y="73211"/>
                </a:lnTo>
                <a:lnTo>
                  <a:pt x="1287272" y="76200"/>
                </a:lnTo>
                <a:lnTo>
                  <a:pt x="1302119" y="73211"/>
                </a:lnTo>
                <a:lnTo>
                  <a:pt x="1314227" y="65055"/>
                </a:lnTo>
                <a:lnTo>
                  <a:pt x="1322383" y="52947"/>
                </a:lnTo>
                <a:lnTo>
                  <a:pt x="1323378" y="48006"/>
                </a:lnTo>
                <a:lnTo>
                  <a:pt x="1287272" y="48006"/>
                </a:lnTo>
                <a:lnTo>
                  <a:pt x="1287272" y="28193"/>
                </a:lnTo>
                <a:lnTo>
                  <a:pt x="1323378" y="28193"/>
                </a:lnTo>
                <a:lnTo>
                  <a:pt x="1322383" y="23252"/>
                </a:lnTo>
                <a:lnTo>
                  <a:pt x="1314227" y="11144"/>
                </a:lnTo>
                <a:lnTo>
                  <a:pt x="1302119" y="2988"/>
                </a:lnTo>
                <a:lnTo>
                  <a:pt x="1287272" y="0"/>
                </a:lnTo>
                <a:close/>
                <a:moveTo>
                  <a:pt x="74206" y="28193"/>
                </a:moveTo>
                <a:lnTo>
                  <a:pt x="38100" y="28193"/>
                </a:lnTo>
                <a:lnTo>
                  <a:pt x="38100" y="48006"/>
                </a:lnTo>
                <a:lnTo>
                  <a:pt x="74206" y="48006"/>
                </a:lnTo>
                <a:lnTo>
                  <a:pt x="76200" y="38100"/>
                </a:lnTo>
                <a:lnTo>
                  <a:pt x="74206" y="28193"/>
                </a:lnTo>
                <a:close/>
                <a:moveTo>
                  <a:pt x="1251177" y="28193"/>
                </a:moveTo>
                <a:lnTo>
                  <a:pt x="74206" y="28193"/>
                </a:lnTo>
                <a:lnTo>
                  <a:pt x="76200" y="38100"/>
                </a:lnTo>
                <a:lnTo>
                  <a:pt x="74206" y="48006"/>
                </a:lnTo>
                <a:lnTo>
                  <a:pt x="1251177" y="48006"/>
                </a:lnTo>
                <a:lnTo>
                  <a:pt x="1249172" y="38100"/>
                </a:lnTo>
                <a:lnTo>
                  <a:pt x="1251177" y="28193"/>
                </a:lnTo>
                <a:close/>
                <a:moveTo>
                  <a:pt x="1323378" y="28193"/>
                </a:moveTo>
                <a:lnTo>
                  <a:pt x="1287272" y="28193"/>
                </a:lnTo>
                <a:lnTo>
                  <a:pt x="1287272" y="48006"/>
                </a:lnTo>
                <a:lnTo>
                  <a:pt x="1323378" y="48006"/>
                </a:lnTo>
                <a:lnTo>
                  <a:pt x="1325372" y="38100"/>
                </a:lnTo>
                <a:lnTo>
                  <a:pt x="1323378" y="28193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9" name="CustomShape 18"/>
          <p:cNvSpPr/>
          <p:nvPr/>
        </p:nvSpPr>
        <p:spPr>
          <a:xfrm>
            <a:off x="2296080" y="2894760"/>
            <a:ext cx="725400" cy="75960"/>
          </a:xfrm>
          <a:custGeom>
            <a:avLst/>
            <a:gdLst/>
            <a:ahLst/>
            <a:rect l="l" t="t" r="r" b="b"/>
            <a:pathLst>
              <a:path w="725805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206" y="48006"/>
                </a:lnTo>
                <a:lnTo>
                  <a:pt x="38100" y="48006"/>
                </a:lnTo>
                <a:lnTo>
                  <a:pt x="38100" y="28193"/>
                </a:lnTo>
                <a:lnTo>
                  <a:pt x="74206" y="28193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  <a:moveTo>
                  <a:pt x="687451" y="0"/>
                </a:moveTo>
                <a:lnTo>
                  <a:pt x="672657" y="2988"/>
                </a:lnTo>
                <a:lnTo>
                  <a:pt x="660542" y="11144"/>
                </a:lnTo>
                <a:lnTo>
                  <a:pt x="652357" y="23252"/>
                </a:lnTo>
                <a:lnTo>
                  <a:pt x="649351" y="38100"/>
                </a:lnTo>
                <a:lnTo>
                  <a:pt x="652357" y="52947"/>
                </a:lnTo>
                <a:lnTo>
                  <a:pt x="660542" y="65055"/>
                </a:lnTo>
                <a:lnTo>
                  <a:pt x="672657" y="73211"/>
                </a:lnTo>
                <a:lnTo>
                  <a:pt x="687451" y="76200"/>
                </a:lnTo>
                <a:lnTo>
                  <a:pt x="702298" y="73211"/>
                </a:lnTo>
                <a:lnTo>
                  <a:pt x="714406" y="65055"/>
                </a:lnTo>
                <a:lnTo>
                  <a:pt x="722562" y="52947"/>
                </a:lnTo>
                <a:lnTo>
                  <a:pt x="723557" y="48006"/>
                </a:lnTo>
                <a:lnTo>
                  <a:pt x="687451" y="48006"/>
                </a:lnTo>
                <a:lnTo>
                  <a:pt x="687451" y="28193"/>
                </a:lnTo>
                <a:lnTo>
                  <a:pt x="723557" y="28193"/>
                </a:lnTo>
                <a:lnTo>
                  <a:pt x="722562" y="23252"/>
                </a:lnTo>
                <a:lnTo>
                  <a:pt x="714406" y="11144"/>
                </a:lnTo>
                <a:lnTo>
                  <a:pt x="702298" y="2988"/>
                </a:lnTo>
                <a:lnTo>
                  <a:pt x="687451" y="0"/>
                </a:lnTo>
                <a:close/>
                <a:moveTo>
                  <a:pt x="74206" y="28193"/>
                </a:moveTo>
                <a:lnTo>
                  <a:pt x="38100" y="28193"/>
                </a:lnTo>
                <a:lnTo>
                  <a:pt x="38100" y="48006"/>
                </a:lnTo>
                <a:lnTo>
                  <a:pt x="74206" y="48006"/>
                </a:lnTo>
                <a:lnTo>
                  <a:pt x="76200" y="38100"/>
                </a:lnTo>
                <a:lnTo>
                  <a:pt x="74206" y="28193"/>
                </a:lnTo>
                <a:close/>
                <a:moveTo>
                  <a:pt x="651356" y="28193"/>
                </a:moveTo>
                <a:lnTo>
                  <a:pt x="74206" y="28193"/>
                </a:lnTo>
                <a:lnTo>
                  <a:pt x="76200" y="38100"/>
                </a:lnTo>
                <a:lnTo>
                  <a:pt x="74206" y="48006"/>
                </a:lnTo>
                <a:lnTo>
                  <a:pt x="651356" y="48006"/>
                </a:lnTo>
                <a:lnTo>
                  <a:pt x="649351" y="38100"/>
                </a:lnTo>
                <a:lnTo>
                  <a:pt x="651356" y="28193"/>
                </a:lnTo>
                <a:close/>
                <a:moveTo>
                  <a:pt x="723557" y="28193"/>
                </a:moveTo>
                <a:lnTo>
                  <a:pt x="687451" y="28193"/>
                </a:lnTo>
                <a:lnTo>
                  <a:pt x="687451" y="48006"/>
                </a:lnTo>
                <a:lnTo>
                  <a:pt x="723557" y="48006"/>
                </a:lnTo>
                <a:lnTo>
                  <a:pt x="725551" y="38100"/>
                </a:lnTo>
                <a:lnTo>
                  <a:pt x="723557" y="28193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0" name="CustomShape 19"/>
          <p:cNvSpPr/>
          <p:nvPr/>
        </p:nvSpPr>
        <p:spPr>
          <a:xfrm>
            <a:off x="2296080" y="1762560"/>
            <a:ext cx="725400" cy="75960"/>
          </a:xfrm>
          <a:custGeom>
            <a:avLst/>
            <a:gdLst/>
            <a:ahLst/>
            <a:rect l="l" t="t" r="r" b="b"/>
            <a:pathLst>
              <a:path w="725805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206" y="48006"/>
                </a:lnTo>
                <a:lnTo>
                  <a:pt x="38100" y="48006"/>
                </a:lnTo>
                <a:lnTo>
                  <a:pt x="38100" y="28194"/>
                </a:lnTo>
                <a:lnTo>
                  <a:pt x="74206" y="28194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  <a:moveTo>
                  <a:pt x="687451" y="0"/>
                </a:moveTo>
                <a:lnTo>
                  <a:pt x="672657" y="2988"/>
                </a:lnTo>
                <a:lnTo>
                  <a:pt x="660542" y="11144"/>
                </a:lnTo>
                <a:lnTo>
                  <a:pt x="652357" y="23252"/>
                </a:lnTo>
                <a:lnTo>
                  <a:pt x="649351" y="38100"/>
                </a:lnTo>
                <a:lnTo>
                  <a:pt x="652357" y="52947"/>
                </a:lnTo>
                <a:lnTo>
                  <a:pt x="660542" y="65055"/>
                </a:lnTo>
                <a:lnTo>
                  <a:pt x="672657" y="73211"/>
                </a:lnTo>
                <a:lnTo>
                  <a:pt x="687451" y="76200"/>
                </a:lnTo>
                <a:lnTo>
                  <a:pt x="702298" y="73211"/>
                </a:lnTo>
                <a:lnTo>
                  <a:pt x="714406" y="65055"/>
                </a:lnTo>
                <a:lnTo>
                  <a:pt x="722562" y="52947"/>
                </a:lnTo>
                <a:lnTo>
                  <a:pt x="723557" y="48006"/>
                </a:lnTo>
                <a:lnTo>
                  <a:pt x="687451" y="48006"/>
                </a:lnTo>
                <a:lnTo>
                  <a:pt x="687451" y="28194"/>
                </a:lnTo>
                <a:lnTo>
                  <a:pt x="723557" y="28194"/>
                </a:lnTo>
                <a:lnTo>
                  <a:pt x="722562" y="23252"/>
                </a:lnTo>
                <a:lnTo>
                  <a:pt x="714406" y="11144"/>
                </a:lnTo>
                <a:lnTo>
                  <a:pt x="702298" y="2988"/>
                </a:lnTo>
                <a:lnTo>
                  <a:pt x="687451" y="0"/>
                </a:lnTo>
                <a:close/>
                <a:moveTo>
                  <a:pt x="74206" y="28194"/>
                </a:moveTo>
                <a:lnTo>
                  <a:pt x="38100" y="28194"/>
                </a:lnTo>
                <a:lnTo>
                  <a:pt x="38100" y="48006"/>
                </a:lnTo>
                <a:lnTo>
                  <a:pt x="74206" y="48006"/>
                </a:lnTo>
                <a:lnTo>
                  <a:pt x="76200" y="38100"/>
                </a:lnTo>
                <a:lnTo>
                  <a:pt x="74206" y="28194"/>
                </a:lnTo>
                <a:close/>
                <a:moveTo>
                  <a:pt x="651356" y="28194"/>
                </a:moveTo>
                <a:lnTo>
                  <a:pt x="74206" y="28194"/>
                </a:lnTo>
                <a:lnTo>
                  <a:pt x="76200" y="38100"/>
                </a:lnTo>
                <a:lnTo>
                  <a:pt x="74206" y="48006"/>
                </a:lnTo>
                <a:lnTo>
                  <a:pt x="651356" y="48006"/>
                </a:lnTo>
                <a:lnTo>
                  <a:pt x="649351" y="38100"/>
                </a:lnTo>
                <a:lnTo>
                  <a:pt x="651356" y="28194"/>
                </a:lnTo>
                <a:close/>
                <a:moveTo>
                  <a:pt x="723557" y="28194"/>
                </a:moveTo>
                <a:lnTo>
                  <a:pt x="687451" y="28194"/>
                </a:lnTo>
                <a:lnTo>
                  <a:pt x="687451" y="48006"/>
                </a:lnTo>
                <a:lnTo>
                  <a:pt x="723557" y="48006"/>
                </a:lnTo>
                <a:lnTo>
                  <a:pt x="725551" y="38100"/>
                </a:lnTo>
                <a:lnTo>
                  <a:pt x="723557" y="28194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1" name="CustomShape 20"/>
          <p:cNvSpPr/>
          <p:nvPr/>
        </p:nvSpPr>
        <p:spPr>
          <a:xfrm>
            <a:off x="2296080" y="3643200"/>
            <a:ext cx="725400" cy="75960"/>
          </a:xfrm>
          <a:custGeom>
            <a:avLst/>
            <a:gdLst/>
            <a:ahLst/>
            <a:rect l="l" t="t" r="r" b="b"/>
            <a:pathLst>
              <a:path w="725805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099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199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206" y="48005"/>
                </a:lnTo>
                <a:lnTo>
                  <a:pt x="38100" y="48005"/>
                </a:lnTo>
                <a:lnTo>
                  <a:pt x="38100" y="28193"/>
                </a:lnTo>
                <a:lnTo>
                  <a:pt x="74206" y="28193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  <a:moveTo>
                  <a:pt x="687451" y="0"/>
                </a:moveTo>
                <a:lnTo>
                  <a:pt x="672657" y="2988"/>
                </a:lnTo>
                <a:lnTo>
                  <a:pt x="660542" y="11144"/>
                </a:lnTo>
                <a:lnTo>
                  <a:pt x="652357" y="23252"/>
                </a:lnTo>
                <a:lnTo>
                  <a:pt x="649351" y="38099"/>
                </a:lnTo>
                <a:lnTo>
                  <a:pt x="652357" y="52947"/>
                </a:lnTo>
                <a:lnTo>
                  <a:pt x="660542" y="65055"/>
                </a:lnTo>
                <a:lnTo>
                  <a:pt x="672657" y="73211"/>
                </a:lnTo>
                <a:lnTo>
                  <a:pt x="687451" y="76199"/>
                </a:lnTo>
                <a:lnTo>
                  <a:pt x="702298" y="73211"/>
                </a:lnTo>
                <a:lnTo>
                  <a:pt x="714406" y="65055"/>
                </a:lnTo>
                <a:lnTo>
                  <a:pt x="722562" y="52947"/>
                </a:lnTo>
                <a:lnTo>
                  <a:pt x="723557" y="48005"/>
                </a:lnTo>
                <a:lnTo>
                  <a:pt x="687451" y="48005"/>
                </a:lnTo>
                <a:lnTo>
                  <a:pt x="687451" y="28193"/>
                </a:lnTo>
                <a:lnTo>
                  <a:pt x="723557" y="28193"/>
                </a:lnTo>
                <a:lnTo>
                  <a:pt x="722562" y="23252"/>
                </a:lnTo>
                <a:lnTo>
                  <a:pt x="714406" y="11144"/>
                </a:lnTo>
                <a:lnTo>
                  <a:pt x="702298" y="2988"/>
                </a:lnTo>
                <a:lnTo>
                  <a:pt x="687451" y="0"/>
                </a:lnTo>
                <a:close/>
                <a:moveTo>
                  <a:pt x="74206" y="28193"/>
                </a:moveTo>
                <a:lnTo>
                  <a:pt x="38100" y="28193"/>
                </a:lnTo>
                <a:lnTo>
                  <a:pt x="38100" y="48005"/>
                </a:lnTo>
                <a:lnTo>
                  <a:pt x="74206" y="48005"/>
                </a:lnTo>
                <a:lnTo>
                  <a:pt x="76200" y="38099"/>
                </a:lnTo>
                <a:lnTo>
                  <a:pt x="74206" y="28193"/>
                </a:lnTo>
                <a:close/>
                <a:moveTo>
                  <a:pt x="651356" y="28193"/>
                </a:moveTo>
                <a:lnTo>
                  <a:pt x="74206" y="28193"/>
                </a:lnTo>
                <a:lnTo>
                  <a:pt x="76200" y="38099"/>
                </a:lnTo>
                <a:lnTo>
                  <a:pt x="74206" y="48005"/>
                </a:lnTo>
                <a:lnTo>
                  <a:pt x="651356" y="48005"/>
                </a:lnTo>
                <a:lnTo>
                  <a:pt x="649351" y="38099"/>
                </a:lnTo>
                <a:lnTo>
                  <a:pt x="651356" y="28193"/>
                </a:lnTo>
                <a:close/>
                <a:moveTo>
                  <a:pt x="723557" y="28193"/>
                </a:moveTo>
                <a:lnTo>
                  <a:pt x="687451" y="28193"/>
                </a:lnTo>
                <a:lnTo>
                  <a:pt x="687451" y="48005"/>
                </a:lnTo>
                <a:lnTo>
                  <a:pt x="723557" y="48005"/>
                </a:lnTo>
                <a:lnTo>
                  <a:pt x="725551" y="38099"/>
                </a:lnTo>
                <a:lnTo>
                  <a:pt x="723557" y="28193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2" name="CustomShape 21"/>
          <p:cNvSpPr/>
          <p:nvPr/>
        </p:nvSpPr>
        <p:spPr>
          <a:xfrm>
            <a:off x="5222160" y="3518280"/>
            <a:ext cx="1351440" cy="200880"/>
          </a:xfrm>
          <a:custGeom>
            <a:avLst/>
            <a:gdLst/>
            <a:ahLst/>
            <a:rect l="l" t="t" r="r" b="b"/>
            <a:pathLst>
              <a:path w="1351915" h="201295">
                <a:moveTo>
                  <a:pt x="38048" y="124841"/>
                </a:moveTo>
                <a:lnTo>
                  <a:pt x="23201" y="127829"/>
                </a:lnTo>
                <a:lnTo>
                  <a:pt x="11093" y="135985"/>
                </a:lnTo>
                <a:lnTo>
                  <a:pt x="2937" y="148093"/>
                </a:lnTo>
                <a:lnTo>
                  <a:pt x="0" y="162687"/>
                </a:lnTo>
                <a:lnTo>
                  <a:pt x="0" y="163195"/>
                </a:lnTo>
                <a:lnTo>
                  <a:pt x="2937" y="177788"/>
                </a:lnTo>
                <a:lnTo>
                  <a:pt x="11093" y="189896"/>
                </a:lnTo>
                <a:lnTo>
                  <a:pt x="23201" y="198052"/>
                </a:lnTo>
                <a:lnTo>
                  <a:pt x="38048" y="201041"/>
                </a:lnTo>
                <a:lnTo>
                  <a:pt x="52895" y="198052"/>
                </a:lnTo>
                <a:lnTo>
                  <a:pt x="65004" y="189896"/>
                </a:lnTo>
                <a:lnTo>
                  <a:pt x="73160" y="177788"/>
                </a:lnTo>
                <a:lnTo>
                  <a:pt x="74154" y="172847"/>
                </a:lnTo>
                <a:lnTo>
                  <a:pt x="38048" y="172847"/>
                </a:lnTo>
                <a:lnTo>
                  <a:pt x="38048" y="153035"/>
                </a:lnTo>
                <a:lnTo>
                  <a:pt x="74154" y="153035"/>
                </a:lnTo>
                <a:lnTo>
                  <a:pt x="73160" y="148093"/>
                </a:lnTo>
                <a:lnTo>
                  <a:pt x="65004" y="135985"/>
                </a:lnTo>
                <a:lnTo>
                  <a:pt x="52895" y="127829"/>
                </a:lnTo>
                <a:lnTo>
                  <a:pt x="38048" y="124841"/>
                </a:lnTo>
                <a:close/>
                <a:moveTo>
                  <a:pt x="74154" y="153035"/>
                </a:moveTo>
                <a:lnTo>
                  <a:pt x="38048" y="153035"/>
                </a:lnTo>
                <a:lnTo>
                  <a:pt x="38048" y="172847"/>
                </a:lnTo>
                <a:lnTo>
                  <a:pt x="74154" y="172847"/>
                </a:lnTo>
                <a:lnTo>
                  <a:pt x="76097" y="163195"/>
                </a:lnTo>
                <a:lnTo>
                  <a:pt x="76097" y="162687"/>
                </a:lnTo>
                <a:lnTo>
                  <a:pt x="74154" y="153035"/>
                </a:lnTo>
                <a:close/>
                <a:moveTo>
                  <a:pt x="1306987" y="153035"/>
                </a:moveTo>
                <a:lnTo>
                  <a:pt x="74154" y="153035"/>
                </a:lnTo>
                <a:lnTo>
                  <a:pt x="76097" y="162687"/>
                </a:lnTo>
                <a:lnTo>
                  <a:pt x="76097" y="163195"/>
                </a:lnTo>
                <a:lnTo>
                  <a:pt x="74154" y="172847"/>
                </a:lnTo>
                <a:lnTo>
                  <a:pt x="1319859" y="172847"/>
                </a:lnTo>
                <a:lnTo>
                  <a:pt x="1322399" y="171831"/>
                </a:lnTo>
                <a:lnTo>
                  <a:pt x="1324177" y="169799"/>
                </a:lnTo>
                <a:lnTo>
                  <a:pt x="1326082" y="167894"/>
                </a:lnTo>
                <a:lnTo>
                  <a:pt x="1327098" y="165354"/>
                </a:lnTo>
                <a:lnTo>
                  <a:pt x="1326996" y="163195"/>
                </a:lnTo>
                <a:lnTo>
                  <a:pt x="1307286" y="163195"/>
                </a:lnTo>
                <a:lnTo>
                  <a:pt x="1306987" y="153035"/>
                </a:lnTo>
                <a:close/>
                <a:moveTo>
                  <a:pt x="1324440" y="73733"/>
                </a:moveTo>
                <a:lnTo>
                  <a:pt x="1317192" y="75946"/>
                </a:lnTo>
                <a:lnTo>
                  <a:pt x="1304715" y="75946"/>
                </a:lnTo>
                <a:lnTo>
                  <a:pt x="1307286" y="163195"/>
                </a:lnTo>
                <a:lnTo>
                  <a:pt x="1317192" y="153035"/>
                </a:lnTo>
                <a:lnTo>
                  <a:pt x="1326697" y="153035"/>
                </a:lnTo>
                <a:lnTo>
                  <a:pt x="1324503" y="75946"/>
                </a:lnTo>
                <a:lnTo>
                  <a:pt x="1317192" y="75946"/>
                </a:lnTo>
                <a:lnTo>
                  <a:pt x="1304675" y="74593"/>
                </a:lnTo>
                <a:lnTo>
                  <a:pt x="1324465" y="74593"/>
                </a:lnTo>
                <a:lnTo>
                  <a:pt x="1324440" y="73733"/>
                </a:lnTo>
                <a:close/>
                <a:moveTo>
                  <a:pt x="1326697" y="153035"/>
                </a:moveTo>
                <a:lnTo>
                  <a:pt x="1317192" y="153035"/>
                </a:lnTo>
                <a:lnTo>
                  <a:pt x="1307286" y="163195"/>
                </a:lnTo>
                <a:lnTo>
                  <a:pt x="1326996" y="163195"/>
                </a:lnTo>
                <a:lnTo>
                  <a:pt x="1326697" y="153035"/>
                </a:lnTo>
                <a:close/>
                <a:moveTo>
                  <a:pt x="1323415" y="37719"/>
                </a:moveTo>
                <a:lnTo>
                  <a:pt x="1303603" y="38227"/>
                </a:lnTo>
                <a:lnTo>
                  <a:pt x="1304675" y="74593"/>
                </a:lnTo>
                <a:lnTo>
                  <a:pt x="1317192" y="75946"/>
                </a:lnTo>
                <a:lnTo>
                  <a:pt x="1324440" y="73733"/>
                </a:lnTo>
                <a:lnTo>
                  <a:pt x="1323415" y="37719"/>
                </a:lnTo>
                <a:close/>
                <a:moveTo>
                  <a:pt x="1309953" y="0"/>
                </a:moveTo>
                <a:lnTo>
                  <a:pt x="1295467" y="4399"/>
                </a:lnTo>
                <a:lnTo>
                  <a:pt x="1284172" y="13668"/>
                </a:lnTo>
                <a:lnTo>
                  <a:pt x="1277164" y="26485"/>
                </a:lnTo>
                <a:lnTo>
                  <a:pt x="1275536" y="41529"/>
                </a:lnTo>
                <a:lnTo>
                  <a:pt x="1279956" y="56014"/>
                </a:lnTo>
                <a:lnTo>
                  <a:pt x="1289268" y="67310"/>
                </a:lnTo>
                <a:lnTo>
                  <a:pt x="1302129" y="74318"/>
                </a:lnTo>
                <a:lnTo>
                  <a:pt x="1304675" y="74593"/>
                </a:lnTo>
                <a:lnTo>
                  <a:pt x="1303603" y="38227"/>
                </a:lnTo>
                <a:lnTo>
                  <a:pt x="1323415" y="37719"/>
                </a:lnTo>
                <a:lnTo>
                  <a:pt x="1351126" y="37719"/>
                </a:lnTo>
                <a:lnTo>
                  <a:pt x="1351482" y="34417"/>
                </a:lnTo>
                <a:lnTo>
                  <a:pt x="1347083" y="19931"/>
                </a:lnTo>
                <a:lnTo>
                  <a:pt x="1337814" y="8636"/>
                </a:lnTo>
                <a:lnTo>
                  <a:pt x="1324997" y="1627"/>
                </a:lnTo>
                <a:lnTo>
                  <a:pt x="1309953" y="0"/>
                </a:lnTo>
                <a:close/>
                <a:moveTo>
                  <a:pt x="1351126" y="37719"/>
                </a:moveTo>
                <a:lnTo>
                  <a:pt x="1323415" y="37719"/>
                </a:lnTo>
                <a:lnTo>
                  <a:pt x="1324440" y="73733"/>
                </a:lnTo>
                <a:lnTo>
                  <a:pt x="1331605" y="71546"/>
                </a:lnTo>
                <a:lnTo>
                  <a:pt x="1342862" y="62277"/>
                </a:lnTo>
                <a:lnTo>
                  <a:pt x="1349857" y="49460"/>
                </a:lnTo>
                <a:lnTo>
                  <a:pt x="1351126" y="37719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3" name="CustomShape 22"/>
          <p:cNvSpPr/>
          <p:nvPr/>
        </p:nvSpPr>
        <p:spPr>
          <a:xfrm>
            <a:off x="5158080" y="1765440"/>
            <a:ext cx="1324800" cy="404640"/>
          </a:xfrm>
          <a:custGeom>
            <a:avLst/>
            <a:gdLst/>
            <a:ahLst/>
            <a:rect l="l" t="t" r="r" b="b"/>
            <a:pathLst>
              <a:path w="1325245" h="405130">
                <a:moveTo>
                  <a:pt x="1278459" y="330515"/>
                </a:moveTo>
                <a:lnTo>
                  <a:pt x="1268710" y="333708"/>
                </a:lnTo>
                <a:lnTo>
                  <a:pt x="1257558" y="343132"/>
                </a:lnTo>
                <a:lnTo>
                  <a:pt x="1250644" y="356616"/>
                </a:lnTo>
                <a:lnTo>
                  <a:pt x="1249428" y="371673"/>
                </a:lnTo>
                <a:lnTo>
                  <a:pt x="1253962" y="385540"/>
                </a:lnTo>
                <a:lnTo>
                  <a:pt x="1263378" y="396692"/>
                </a:lnTo>
                <a:lnTo>
                  <a:pt x="1276806" y="403606"/>
                </a:lnTo>
                <a:lnTo>
                  <a:pt x="1291937" y="404766"/>
                </a:lnTo>
                <a:lnTo>
                  <a:pt x="1305842" y="400224"/>
                </a:lnTo>
                <a:lnTo>
                  <a:pt x="1317008" y="390800"/>
                </a:lnTo>
                <a:lnTo>
                  <a:pt x="1323923" y="377317"/>
                </a:lnTo>
                <a:lnTo>
                  <a:pt x="1324697" y="367284"/>
                </a:lnTo>
                <a:lnTo>
                  <a:pt x="1297126" y="367284"/>
                </a:lnTo>
                <a:lnTo>
                  <a:pt x="1277314" y="366649"/>
                </a:lnTo>
                <a:lnTo>
                  <a:pt x="1278459" y="330515"/>
                </a:lnTo>
                <a:close/>
                <a:moveTo>
                  <a:pt x="1282577" y="329166"/>
                </a:moveTo>
                <a:lnTo>
                  <a:pt x="1278459" y="330515"/>
                </a:lnTo>
                <a:lnTo>
                  <a:pt x="1277314" y="366649"/>
                </a:lnTo>
                <a:lnTo>
                  <a:pt x="1297126" y="367284"/>
                </a:lnTo>
                <a:lnTo>
                  <a:pt x="1298286" y="330661"/>
                </a:lnTo>
                <a:lnTo>
                  <a:pt x="1297634" y="330327"/>
                </a:lnTo>
                <a:lnTo>
                  <a:pt x="1282577" y="329166"/>
                </a:lnTo>
                <a:close/>
                <a:moveTo>
                  <a:pt x="1298286" y="330661"/>
                </a:moveTo>
                <a:lnTo>
                  <a:pt x="1297126" y="367284"/>
                </a:lnTo>
                <a:lnTo>
                  <a:pt x="1324697" y="367284"/>
                </a:lnTo>
                <a:lnTo>
                  <a:pt x="1325084" y="362259"/>
                </a:lnTo>
                <a:lnTo>
                  <a:pt x="1320542" y="348392"/>
                </a:lnTo>
                <a:lnTo>
                  <a:pt x="1311118" y="337240"/>
                </a:lnTo>
                <a:lnTo>
                  <a:pt x="1298286" y="330661"/>
                </a:lnTo>
                <a:close/>
                <a:moveTo>
                  <a:pt x="1298333" y="329166"/>
                </a:moveTo>
                <a:lnTo>
                  <a:pt x="1282577" y="329166"/>
                </a:lnTo>
                <a:lnTo>
                  <a:pt x="1297634" y="330327"/>
                </a:lnTo>
                <a:lnTo>
                  <a:pt x="1298286" y="330661"/>
                </a:lnTo>
                <a:lnTo>
                  <a:pt x="1298333" y="329166"/>
                </a:lnTo>
                <a:close/>
                <a:moveTo>
                  <a:pt x="1287728" y="37846"/>
                </a:moveTo>
                <a:lnTo>
                  <a:pt x="1278459" y="330515"/>
                </a:lnTo>
                <a:lnTo>
                  <a:pt x="1282577" y="329166"/>
                </a:lnTo>
                <a:lnTo>
                  <a:pt x="1298333" y="329166"/>
                </a:lnTo>
                <a:lnTo>
                  <a:pt x="1307235" y="48006"/>
                </a:lnTo>
                <a:lnTo>
                  <a:pt x="1297634" y="48006"/>
                </a:lnTo>
                <a:lnTo>
                  <a:pt x="1287728" y="37846"/>
                </a:lnTo>
                <a:close/>
                <a:moveTo>
                  <a:pt x="38048" y="0"/>
                </a:moveTo>
                <a:lnTo>
                  <a:pt x="23201" y="2988"/>
                </a:lnTo>
                <a:lnTo>
                  <a:pt x="11093" y="11144"/>
                </a:lnTo>
                <a:lnTo>
                  <a:pt x="2937" y="23252"/>
                </a:lnTo>
                <a:lnTo>
                  <a:pt x="0" y="37846"/>
                </a:lnTo>
                <a:lnTo>
                  <a:pt x="0" y="38354"/>
                </a:lnTo>
                <a:lnTo>
                  <a:pt x="2937" y="52947"/>
                </a:lnTo>
                <a:lnTo>
                  <a:pt x="11093" y="65055"/>
                </a:lnTo>
                <a:lnTo>
                  <a:pt x="23201" y="73211"/>
                </a:lnTo>
                <a:lnTo>
                  <a:pt x="38048" y="76200"/>
                </a:lnTo>
                <a:lnTo>
                  <a:pt x="52895" y="73211"/>
                </a:lnTo>
                <a:lnTo>
                  <a:pt x="65004" y="65055"/>
                </a:lnTo>
                <a:lnTo>
                  <a:pt x="73160" y="52947"/>
                </a:lnTo>
                <a:lnTo>
                  <a:pt x="74154" y="48006"/>
                </a:lnTo>
                <a:lnTo>
                  <a:pt x="38048" y="48006"/>
                </a:lnTo>
                <a:lnTo>
                  <a:pt x="38048" y="28194"/>
                </a:lnTo>
                <a:lnTo>
                  <a:pt x="74154" y="28194"/>
                </a:lnTo>
                <a:lnTo>
                  <a:pt x="73160" y="23252"/>
                </a:lnTo>
                <a:lnTo>
                  <a:pt x="65004" y="11144"/>
                </a:lnTo>
                <a:lnTo>
                  <a:pt x="52895" y="2988"/>
                </a:lnTo>
                <a:lnTo>
                  <a:pt x="38048" y="0"/>
                </a:lnTo>
                <a:close/>
                <a:moveTo>
                  <a:pt x="74154" y="28194"/>
                </a:moveTo>
                <a:lnTo>
                  <a:pt x="38048" y="28194"/>
                </a:lnTo>
                <a:lnTo>
                  <a:pt x="38048" y="48006"/>
                </a:lnTo>
                <a:lnTo>
                  <a:pt x="74154" y="48006"/>
                </a:lnTo>
                <a:lnTo>
                  <a:pt x="76097" y="38354"/>
                </a:lnTo>
                <a:lnTo>
                  <a:pt x="76097" y="37846"/>
                </a:lnTo>
                <a:lnTo>
                  <a:pt x="74154" y="28194"/>
                </a:lnTo>
                <a:close/>
                <a:moveTo>
                  <a:pt x="1300301" y="28194"/>
                </a:moveTo>
                <a:lnTo>
                  <a:pt x="74154" y="28194"/>
                </a:lnTo>
                <a:lnTo>
                  <a:pt x="76097" y="37846"/>
                </a:lnTo>
                <a:lnTo>
                  <a:pt x="76097" y="38354"/>
                </a:lnTo>
                <a:lnTo>
                  <a:pt x="74154" y="48006"/>
                </a:lnTo>
                <a:lnTo>
                  <a:pt x="1287407" y="48006"/>
                </a:lnTo>
                <a:lnTo>
                  <a:pt x="1287728" y="37846"/>
                </a:lnTo>
                <a:lnTo>
                  <a:pt x="1307565" y="37846"/>
                </a:lnTo>
                <a:lnTo>
                  <a:pt x="1307667" y="35687"/>
                </a:lnTo>
                <a:lnTo>
                  <a:pt x="1306651" y="33147"/>
                </a:lnTo>
                <a:lnTo>
                  <a:pt x="1302841" y="29337"/>
                </a:lnTo>
                <a:lnTo>
                  <a:pt x="1300301" y="28194"/>
                </a:lnTo>
                <a:close/>
                <a:moveTo>
                  <a:pt x="1307565" y="37846"/>
                </a:moveTo>
                <a:lnTo>
                  <a:pt x="1287728" y="37846"/>
                </a:lnTo>
                <a:lnTo>
                  <a:pt x="1297634" y="48006"/>
                </a:lnTo>
                <a:lnTo>
                  <a:pt x="1307235" y="48006"/>
                </a:lnTo>
                <a:lnTo>
                  <a:pt x="1307565" y="37846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1"/>
          <p:cNvGrpSpPr/>
          <p:nvPr/>
        </p:nvGrpSpPr>
        <p:grpSpPr>
          <a:xfrm>
            <a:off x="0" y="0"/>
            <a:ext cx="9143640" cy="5143320"/>
            <a:chOff x="0" y="0"/>
            <a:chExt cx="9143640" cy="5143320"/>
          </a:xfrm>
        </p:grpSpPr>
        <p:pic>
          <p:nvPicPr>
            <p:cNvPr id="47" name="object 3" descr="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9143640" cy="5142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object 4" descr="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9143640" cy="5143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object 5" descr=""/>
            <p:cNvPicPr/>
            <p:nvPr/>
          </p:nvPicPr>
          <p:blipFill>
            <a:blip r:embed="rId3"/>
            <a:stretch/>
          </p:blipFill>
          <p:spPr>
            <a:xfrm>
              <a:off x="1906560" y="1485720"/>
              <a:ext cx="5832720" cy="2138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object 6" descr=""/>
            <p:cNvPicPr/>
            <p:nvPr/>
          </p:nvPicPr>
          <p:blipFill>
            <a:blip r:embed="rId4"/>
            <a:stretch/>
          </p:blipFill>
          <p:spPr>
            <a:xfrm>
              <a:off x="2976480" y="1975320"/>
              <a:ext cx="388800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object 7" descr=""/>
            <p:cNvPicPr/>
            <p:nvPr/>
          </p:nvPicPr>
          <p:blipFill>
            <a:blip r:embed="rId5"/>
            <a:stretch/>
          </p:blipFill>
          <p:spPr>
            <a:xfrm>
              <a:off x="3423240" y="2341080"/>
              <a:ext cx="280044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object 8" descr=""/>
            <p:cNvPicPr/>
            <p:nvPr/>
          </p:nvPicPr>
          <p:blipFill>
            <a:blip r:embed="rId6"/>
            <a:stretch/>
          </p:blipFill>
          <p:spPr>
            <a:xfrm>
              <a:off x="6096600" y="2341080"/>
              <a:ext cx="25560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object 9" descr=""/>
            <p:cNvPicPr/>
            <p:nvPr/>
          </p:nvPicPr>
          <p:blipFill>
            <a:blip r:embed="rId7"/>
            <a:stretch/>
          </p:blipFill>
          <p:spPr>
            <a:xfrm>
              <a:off x="3572640" y="2706480"/>
              <a:ext cx="2627640" cy="36576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roup 1"/>
          <p:cNvGrpSpPr/>
          <p:nvPr/>
        </p:nvGrpSpPr>
        <p:grpSpPr>
          <a:xfrm>
            <a:off x="6981480" y="0"/>
            <a:ext cx="2162520" cy="1866600"/>
            <a:chOff x="6981480" y="0"/>
            <a:chExt cx="2162520" cy="1866600"/>
          </a:xfrm>
        </p:grpSpPr>
        <p:sp>
          <p:nvSpPr>
            <p:cNvPr id="565" name="CustomShape 2"/>
            <p:cNvSpPr/>
            <p:nvPr/>
          </p:nvSpPr>
          <p:spPr>
            <a:xfrm>
              <a:off x="6981480" y="0"/>
              <a:ext cx="2162520" cy="1866600"/>
            </a:xfrm>
            <a:custGeom>
              <a:avLst/>
              <a:gdLst/>
              <a:ahLst/>
              <a:rect l="l" t="t" r="r" b="b"/>
              <a:pathLst>
                <a:path w="2162809" h="1866900">
                  <a:moveTo>
                    <a:pt x="2162555" y="0"/>
                  </a:moveTo>
                  <a:lnTo>
                    <a:pt x="79283" y="0"/>
                  </a:lnTo>
                  <a:lnTo>
                    <a:pt x="77342" y="5301"/>
                  </a:lnTo>
                  <a:lnTo>
                    <a:pt x="62999" y="48868"/>
                  </a:lnTo>
                  <a:lnTo>
                    <a:pt x="50055" y="93052"/>
                  </a:lnTo>
                  <a:lnTo>
                    <a:pt x="38536" y="137826"/>
                  </a:lnTo>
                  <a:lnTo>
                    <a:pt x="28469" y="183164"/>
                  </a:lnTo>
                  <a:lnTo>
                    <a:pt x="19879" y="229040"/>
                  </a:lnTo>
                  <a:lnTo>
                    <a:pt x="12792" y="275429"/>
                  </a:lnTo>
                  <a:lnTo>
                    <a:pt x="7234" y="322303"/>
                  </a:lnTo>
                  <a:lnTo>
                    <a:pt x="3232" y="369637"/>
                  </a:lnTo>
                  <a:lnTo>
                    <a:pt x="812" y="417406"/>
                  </a:lnTo>
                  <a:lnTo>
                    <a:pt x="0" y="465582"/>
                  </a:lnTo>
                  <a:lnTo>
                    <a:pt x="812" y="513757"/>
                  </a:lnTo>
                  <a:lnTo>
                    <a:pt x="3232" y="561526"/>
                  </a:lnTo>
                  <a:lnTo>
                    <a:pt x="7234" y="608860"/>
                  </a:lnTo>
                  <a:lnTo>
                    <a:pt x="12792" y="655734"/>
                  </a:lnTo>
                  <a:lnTo>
                    <a:pt x="19879" y="702123"/>
                  </a:lnTo>
                  <a:lnTo>
                    <a:pt x="28469" y="747999"/>
                  </a:lnTo>
                  <a:lnTo>
                    <a:pt x="38536" y="793337"/>
                  </a:lnTo>
                  <a:lnTo>
                    <a:pt x="50055" y="838111"/>
                  </a:lnTo>
                  <a:lnTo>
                    <a:pt x="62999" y="882295"/>
                  </a:lnTo>
                  <a:lnTo>
                    <a:pt x="77342" y="925862"/>
                  </a:lnTo>
                  <a:lnTo>
                    <a:pt x="93058" y="968787"/>
                  </a:lnTo>
                  <a:lnTo>
                    <a:pt x="110120" y="1011043"/>
                  </a:lnTo>
                  <a:lnTo>
                    <a:pt x="128504" y="1052604"/>
                  </a:lnTo>
                  <a:lnTo>
                    <a:pt x="148182" y="1093444"/>
                  </a:lnTo>
                  <a:lnTo>
                    <a:pt x="169129" y="1133538"/>
                  </a:lnTo>
                  <a:lnTo>
                    <a:pt x="191318" y="1172859"/>
                  </a:lnTo>
                  <a:lnTo>
                    <a:pt x="214724" y="1211380"/>
                  </a:lnTo>
                  <a:lnTo>
                    <a:pt x="239320" y="1249077"/>
                  </a:lnTo>
                  <a:lnTo>
                    <a:pt x="265080" y="1285922"/>
                  </a:lnTo>
                  <a:lnTo>
                    <a:pt x="291978" y="1321890"/>
                  </a:lnTo>
                  <a:lnTo>
                    <a:pt x="319989" y="1356955"/>
                  </a:lnTo>
                  <a:lnTo>
                    <a:pt x="349085" y="1391090"/>
                  </a:lnTo>
                  <a:lnTo>
                    <a:pt x="379242" y="1424269"/>
                  </a:lnTo>
                  <a:lnTo>
                    <a:pt x="410432" y="1456467"/>
                  </a:lnTo>
                  <a:lnTo>
                    <a:pt x="442630" y="1487657"/>
                  </a:lnTo>
                  <a:lnTo>
                    <a:pt x="475809" y="1517814"/>
                  </a:lnTo>
                  <a:lnTo>
                    <a:pt x="509944" y="1546910"/>
                  </a:lnTo>
                  <a:lnTo>
                    <a:pt x="545009" y="1574921"/>
                  </a:lnTo>
                  <a:lnTo>
                    <a:pt x="580977" y="1601819"/>
                  </a:lnTo>
                  <a:lnTo>
                    <a:pt x="617822" y="1627579"/>
                  </a:lnTo>
                  <a:lnTo>
                    <a:pt x="655519" y="1652175"/>
                  </a:lnTo>
                  <a:lnTo>
                    <a:pt x="694040" y="1675581"/>
                  </a:lnTo>
                  <a:lnTo>
                    <a:pt x="733361" y="1697770"/>
                  </a:lnTo>
                  <a:lnTo>
                    <a:pt x="773455" y="1718717"/>
                  </a:lnTo>
                  <a:lnTo>
                    <a:pt x="814295" y="1738395"/>
                  </a:lnTo>
                  <a:lnTo>
                    <a:pt x="855856" y="1756779"/>
                  </a:lnTo>
                  <a:lnTo>
                    <a:pt x="898112" y="1773841"/>
                  </a:lnTo>
                  <a:lnTo>
                    <a:pt x="941037" y="1789557"/>
                  </a:lnTo>
                  <a:lnTo>
                    <a:pt x="984604" y="1803900"/>
                  </a:lnTo>
                  <a:lnTo>
                    <a:pt x="1028788" y="1816844"/>
                  </a:lnTo>
                  <a:lnTo>
                    <a:pt x="1073562" y="1828363"/>
                  </a:lnTo>
                  <a:lnTo>
                    <a:pt x="1118900" y="1838430"/>
                  </a:lnTo>
                  <a:lnTo>
                    <a:pt x="1164776" y="1847020"/>
                  </a:lnTo>
                  <a:lnTo>
                    <a:pt x="1211165" y="1854107"/>
                  </a:lnTo>
                  <a:lnTo>
                    <a:pt x="1258039" y="1859665"/>
                  </a:lnTo>
                  <a:lnTo>
                    <a:pt x="1305373" y="1863667"/>
                  </a:lnTo>
                  <a:lnTo>
                    <a:pt x="1353142" y="1866087"/>
                  </a:lnTo>
                  <a:lnTo>
                    <a:pt x="1401317" y="1866900"/>
                  </a:lnTo>
                  <a:lnTo>
                    <a:pt x="1449493" y="1866087"/>
                  </a:lnTo>
                  <a:lnTo>
                    <a:pt x="1497262" y="1863667"/>
                  </a:lnTo>
                  <a:lnTo>
                    <a:pt x="1544596" y="1859665"/>
                  </a:lnTo>
                  <a:lnTo>
                    <a:pt x="1591470" y="1854107"/>
                  </a:lnTo>
                  <a:lnTo>
                    <a:pt x="1637859" y="1847020"/>
                  </a:lnTo>
                  <a:lnTo>
                    <a:pt x="1683735" y="1838430"/>
                  </a:lnTo>
                  <a:lnTo>
                    <a:pt x="1729073" y="1828363"/>
                  </a:lnTo>
                  <a:lnTo>
                    <a:pt x="1773847" y="1816844"/>
                  </a:lnTo>
                  <a:lnTo>
                    <a:pt x="1818031" y="1803900"/>
                  </a:lnTo>
                  <a:lnTo>
                    <a:pt x="1861598" y="1789557"/>
                  </a:lnTo>
                  <a:lnTo>
                    <a:pt x="1904523" y="1773841"/>
                  </a:lnTo>
                  <a:lnTo>
                    <a:pt x="1946779" y="1756779"/>
                  </a:lnTo>
                  <a:lnTo>
                    <a:pt x="1988340" y="1738395"/>
                  </a:lnTo>
                  <a:lnTo>
                    <a:pt x="2029180" y="1718717"/>
                  </a:lnTo>
                  <a:lnTo>
                    <a:pt x="2069274" y="1697770"/>
                  </a:lnTo>
                  <a:lnTo>
                    <a:pt x="2108595" y="1675581"/>
                  </a:lnTo>
                  <a:lnTo>
                    <a:pt x="2147116" y="1652175"/>
                  </a:lnTo>
                  <a:lnTo>
                    <a:pt x="2162555" y="1642102"/>
                  </a:lnTo>
                  <a:lnTo>
                    <a:pt x="2162555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66" name="object 4" descr=""/>
            <p:cNvPicPr/>
            <p:nvPr/>
          </p:nvPicPr>
          <p:blipFill>
            <a:blip r:embed="rId1"/>
            <a:stretch/>
          </p:blipFill>
          <p:spPr>
            <a:xfrm>
              <a:off x="7441560" y="0"/>
              <a:ext cx="1702080" cy="14108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67" name="Group 3"/>
          <p:cNvGrpSpPr/>
          <p:nvPr/>
        </p:nvGrpSpPr>
        <p:grpSpPr>
          <a:xfrm>
            <a:off x="517680" y="244080"/>
            <a:ext cx="2060640" cy="752760"/>
            <a:chOff x="517680" y="244080"/>
            <a:chExt cx="2060640" cy="752760"/>
          </a:xfrm>
        </p:grpSpPr>
        <p:pic>
          <p:nvPicPr>
            <p:cNvPr id="568" name="object 6" descr=""/>
            <p:cNvPicPr/>
            <p:nvPr/>
          </p:nvPicPr>
          <p:blipFill>
            <a:blip r:embed="rId2"/>
            <a:stretch/>
          </p:blipFill>
          <p:spPr>
            <a:xfrm>
              <a:off x="517680" y="244080"/>
              <a:ext cx="2060640" cy="42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9" name="object 7" descr=""/>
            <p:cNvPicPr/>
            <p:nvPr/>
          </p:nvPicPr>
          <p:blipFill>
            <a:blip r:embed="rId3"/>
            <a:stretch/>
          </p:blipFill>
          <p:spPr>
            <a:xfrm>
              <a:off x="517680" y="692280"/>
              <a:ext cx="1476000" cy="3045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70" name="Group 4"/>
          <p:cNvGrpSpPr/>
          <p:nvPr/>
        </p:nvGrpSpPr>
        <p:grpSpPr>
          <a:xfrm>
            <a:off x="7666200" y="86040"/>
            <a:ext cx="1257120" cy="974880"/>
            <a:chOff x="7666200" y="86040"/>
            <a:chExt cx="1257120" cy="974880"/>
          </a:xfrm>
        </p:grpSpPr>
        <p:pic>
          <p:nvPicPr>
            <p:cNvPr id="571" name="object 9" descr=""/>
            <p:cNvPicPr/>
            <p:nvPr/>
          </p:nvPicPr>
          <p:blipFill>
            <a:blip r:embed="rId4"/>
            <a:stretch/>
          </p:blipFill>
          <p:spPr>
            <a:xfrm>
              <a:off x="7666200" y="86040"/>
              <a:ext cx="1257120" cy="304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2" name="object 10" descr=""/>
            <p:cNvPicPr/>
            <p:nvPr/>
          </p:nvPicPr>
          <p:blipFill>
            <a:blip r:embed="rId5"/>
            <a:stretch/>
          </p:blipFill>
          <p:spPr>
            <a:xfrm>
              <a:off x="7666200" y="390600"/>
              <a:ext cx="785880" cy="304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3" name="object 11" descr=""/>
            <p:cNvPicPr/>
            <p:nvPr/>
          </p:nvPicPr>
          <p:blipFill>
            <a:blip r:embed="rId6"/>
            <a:stretch/>
          </p:blipFill>
          <p:spPr>
            <a:xfrm>
              <a:off x="7666200" y="695520"/>
              <a:ext cx="74556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4" name="object 12" descr=""/>
            <p:cNvPicPr/>
            <p:nvPr/>
          </p:nvPicPr>
          <p:blipFill>
            <a:blip r:embed="rId7"/>
            <a:stretch/>
          </p:blipFill>
          <p:spPr>
            <a:xfrm>
              <a:off x="7666200" y="878400"/>
              <a:ext cx="1159200" cy="1825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75" name="CustomShape 5"/>
          <p:cNvSpPr/>
          <p:nvPr/>
        </p:nvSpPr>
        <p:spPr>
          <a:xfrm>
            <a:off x="2408760" y="2199960"/>
            <a:ext cx="576360" cy="75960"/>
          </a:xfrm>
          <a:custGeom>
            <a:avLst/>
            <a:gdLst/>
            <a:ahLst/>
            <a:rect l="l" t="t" r="r" b="b"/>
            <a:pathLst>
              <a:path w="57658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206" y="48006"/>
                </a:lnTo>
                <a:lnTo>
                  <a:pt x="38100" y="48006"/>
                </a:lnTo>
                <a:lnTo>
                  <a:pt x="38100" y="28193"/>
                </a:lnTo>
                <a:lnTo>
                  <a:pt x="74206" y="28193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  <a:moveTo>
                  <a:pt x="537972" y="0"/>
                </a:moveTo>
                <a:lnTo>
                  <a:pt x="523124" y="2988"/>
                </a:lnTo>
                <a:lnTo>
                  <a:pt x="511016" y="11144"/>
                </a:lnTo>
                <a:lnTo>
                  <a:pt x="502860" y="23252"/>
                </a:lnTo>
                <a:lnTo>
                  <a:pt x="499872" y="38100"/>
                </a:lnTo>
                <a:lnTo>
                  <a:pt x="502860" y="52947"/>
                </a:lnTo>
                <a:lnTo>
                  <a:pt x="511016" y="65055"/>
                </a:lnTo>
                <a:lnTo>
                  <a:pt x="523124" y="73211"/>
                </a:lnTo>
                <a:lnTo>
                  <a:pt x="537972" y="76200"/>
                </a:lnTo>
                <a:lnTo>
                  <a:pt x="552819" y="73211"/>
                </a:lnTo>
                <a:lnTo>
                  <a:pt x="564927" y="65055"/>
                </a:lnTo>
                <a:lnTo>
                  <a:pt x="573083" y="52947"/>
                </a:lnTo>
                <a:lnTo>
                  <a:pt x="574078" y="48006"/>
                </a:lnTo>
                <a:lnTo>
                  <a:pt x="537972" y="48006"/>
                </a:lnTo>
                <a:lnTo>
                  <a:pt x="537972" y="28193"/>
                </a:lnTo>
                <a:lnTo>
                  <a:pt x="574078" y="28193"/>
                </a:lnTo>
                <a:lnTo>
                  <a:pt x="573083" y="23252"/>
                </a:lnTo>
                <a:lnTo>
                  <a:pt x="564927" y="11144"/>
                </a:lnTo>
                <a:lnTo>
                  <a:pt x="552819" y="2988"/>
                </a:lnTo>
                <a:lnTo>
                  <a:pt x="537972" y="0"/>
                </a:lnTo>
                <a:close/>
                <a:moveTo>
                  <a:pt x="74206" y="28193"/>
                </a:moveTo>
                <a:lnTo>
                  <a:pt x="38100" y="28193"/>
                </a:lnTo>
                <a:lnTo>
                  <a:pt x="38100" y="48006"/>
                </a:lnTo>
                <a:lnTo>
                  <a:pt x="74206" y="48006"/>
                </a:lnTo>
                <a:lnTo>
                  <a:pt x="76200" y="38100"/>
                </a:lnTo>
                <a:lnTo>
                  <a:pt x="74206" y="28193"/>
                </a:lnTo>
                <a:close/>
                <a:moveTo>
                  <a:pt x="501865" y="28193"/>
                </a:moveTo>
                <a:lnTo>
                  <a:pt x="74206" y="28193"/>
                </a:lnTo>
                <a:lnTo>
                  <a:pt x="76200" y="38100"/>
                </a:lnTo>
                <a:lnTo>
                  <a:pt x="74206" y="48006"/>
                </a:lnTo>
                <a:lnTo>
                  <a:pt x="501865" y="48006"/>
                </a:lnTo>
                <a:lnTo>
                  <a:pt x="499872" y="38100"/>
                </a:lnTo>
                <a:lnTo>
                  <a:pt x="501865" y="28193"/>
                </a:lnTo>
                <a:close/>
                <a:moveTo>
                  <a:pt x="574078" y="28193"/>
                </a:moveTo>
                <a:lnTo>
                  <a:pt x="537972" y="28193"/>
                </a:lnTo>
                <a:lnTo>
                  <a:pt x="537972" y="48006"/>
                </a:lnTo>
                <a:lnTo>
                  <a:pt x="574078" y="48006"/>
                </a:lnTo>
                <a:lnTo>
                  <a:pt x="576072" y="38100"/>
                </a:lnTo>
                <a:lnTo>
                  <a:pt x="574078" y="28193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6" name="CustomShape 6"/>
          <p:cNvSpPr/>
          <p:nvPr/>
        </p:nvSpPr>
        <p:spPr>
          <a:xfrm>
            <a:off x="8357040" y="1918080"/>
            <a:ext cx="646200" cy="1067040"/>
          </a:xfrm>
          <a:custGeom>
            <a:avLst/>
            <a:gdLst/>
            <a:ahLst/>
            <a:rect l="l" t="t" r="r" b="b"/>
            <a:pathLst>
              <a:path w="646429" h="1067435">
                <a:moveTo>
                  <a:pt x="42985" y="991677"/>
                </a:moveTo>
                <a:lnTo>
                  <a:pt x="27878" y="992632"/>
                </a:lnTo>
                <a:lnTo>
                  <a:pt x="14331" y="999434"/>
                </a:lnTo>
                <a:lnTo>
                  <a:pt x="4748" y="1010475"/>
                </a:lnTo>
                <a:lnTo>
                  <a:pt x="0" y="1024278"/>
                </a:lnTo>
                <a:lnTo>
                  <a:pt x="954" y="1039368"/>
                </a:lnTo>
                <a:lnTo>
                  <a:pt x="7703" y="1052915"/>
                </a:lnTo>
                <a:lnTo>
                  <a:pt x="18750" y="1062497"/>
                </a:lnTo>
                <a:lnTo>
                  <a:pt x="32583" y="1067246"/>
                </a:lnTo>
                <a:lnTo>
                  <a:pt x="47690" y="1066291"/>
                </a:lnTo>
                <a:lnTo>
                  <a:pt x="61237" y="1059543"/>
                </a:lnTo>
                <a:lnTo>
                  <a:pt x="70820" y="1048496"/>
                </a:lnTo>
                <a:lnTo>
                  <a:pt x="73953" y="1039368"/>
                </a:lnTo>
                <a:lnTo>
                  <a:pt x="37911" y="1039368"/>
                </a:lnTo>
                <a:lnTo>
                  <a:pt x="37657" y="1019556"/>
                </a:lnTo>
                <a:lnTo>
                  <a:pt x="74297" y="1018919"/>
                </a:lnTo>
                <a:lnTo>
                  <a:pt x="67865" y="1006008"/>
                </a:lnTo>
                <a:lnTo>
                  <a:pt x="56818" y="996426"/>
                </a:lnTo>
                <a:lnTo>
                  <a:pt x="42985" y="991677"/>
                </a:lnTo>
                <a:close/>
                <a:moveTo>
                  <a:pt x="74297" y="1018919"/>
                </a:moveTo>
                <a:lnTo>
                  <a:pt x="37657" y="1019556"/>
                </a:lnTo>
                <a:lnTo>
                  <a:pt x="37911" y="1039368"/>
                </a:lnTo>
                <a:lnTo>
                  <a:pt x="74169" y="1038738"/>
                </a:lnTo>
                <a:lnTo>
                  <a:pt x="75568" y="1034663"/>
                </a:lnTo>
                <a:lnTo>
                  <a:pt x="74614" y="1019556"/>
                </a:lnTo>
                <a:lnTo>
                  <a:pt x="74297" y="1018919"/>
                </a:lnTo>
                <a:close/>
                <a:moveTo>
                  <a:pt x="74169" y="1038738"/>
                </a:moveTo>
                <a:lnTo>
                  <a:pt x="37911" y="1039368"/>
                </a:lnTo>
                <a:lnTo>
                  <a:pt x="73953" y="1039368"/>
                </a:lnTo>
                <a:lnTo>
                  <a:pt x="74169" y="1038738"/>
                </a:lnTo>
                <a:close/>
                <a:moveTo>
                  <a:pt x="598362" y="1009819"/>
                </a:moveTo>
                <a:lnTo>
                  <a:pt x="74297" y="1018919"/>
                </a:lnTo>
                <a:lnTo>
                  <a:pt x="74614" y="1019556"/>
                </a:lnTo>
                <a:lnTo>
                  <a:pt x="75568" y="1034663"/>
                </a:lnTo>
                <a:lnTo>
                  <a:pt x="74169" y="1038738"/>
                </a:lnTo>
                <a:lnTo>
                  <a:pt x="613856" y="1029334"/>
                </a:lnTo>
                <a:lnTo>
                  <a:pt x="618174" y="1025016"/>
                </a:lnTo>
                <a:lnTo>
                  <a:pt x="618174" y="1019556"/>
                </a:lnTo>
                <a:lnTo>
                  <a:pt x="598362" y="1019556"/>
                </a:lnTo>
                <a:lnTo>
                  <a:pt x="598362" y="1009819"/>
                </a:lnTo>
                <a:close/>
                <a:moveTo>
                  <a:pt x="608141" y="1009650"/>
                </a:moveTo>
                <a:lnTo>
                  <a:pt x="598362" y="1009819"/>
                </a:lnTo>
                <a:lnTo>
                  <a:pt x="598362" y="1019556"/>
                </a:lnTo>
                <a:lnTo>
                  <a:pt x="608141" y="1009650"/>
                </a:lnTo>
                <a:close/>
                <a:moveTo>
                  <a:pt x="618174" y="1009650"/>
                </a:moveTo>
                <a:lnTo>
                  <a:pt x="608141" y="1009650"/>
                </a:lnTo>
                <a:lnTo>
                  <a:pt x="598362" y="1019556"/>
                </a:lnTo>
                <a:lnTo>
                  <a:pt x="618174" y="1019556"/>
                </a:lnTo>
                <a:lnTo>
                  <a:pt x="618174" y="1009650"/>
                </a:lnTo>
                <a:close/>
                <a:moveTo>
                  <a:pt x="598362" y="74198"/>
                </a:moveTo>
                <a:lnTo>
                  <a:pt x="598362" y="1009819"/>
                </a:lnTo>
                <a:lnTo>
                  <a:pt x="608141" y="1009650"/>
                </a:lnTo>
                <a:lnTo>
                  <a:pt x="618174" y="1009650"/>
                </a:lnTo>
                <a:lnTo>
                  <a:pt x="618174" y="76200"/>
                </a:lnTo>
                <a:lnTo>
                  <a:pt x="608268" y="76200"/>
                </a:lnTo>
                <a:lnTo>
                  <a:pt x="598362" y="74198"/>
                </a:lnTo>
                <a:close/>
                <a:moveTo>
                  <a:pt x="618174" y="38100"/>
                </a:moveTo>
                <a:lnTo>
                  <a:pt x="598362" y="38100"/>
                </a:lnTo>
                <a:lnTo>
                  <a:pt x="598398" y="74206"/>
                </a:lnTo>
                <a:lnTo>
                  <a:pt x="608268" y="76200"/>
                </a:lnTo>
                <a:lnTo>
                  <a:pt x="618174" y="74206"/>
                </a:lnTo>
                <a:lnTo>
                  <a:pt x="618174" y="38100"/>
                </a:lnTo>
                <a:close/>
                <a:moveTo>
                  <a:pt x="618174" y="74206"/>
                </a:moveTo>
                <a:lnTo>
                  <a:pt x="608268" y="76200"/>
                </a:lnTo>
                <a:lnTo>
                  <a:pt x="618174" y="76200"/>
                </a:lnTo>
                <a:lnTo>
                  <a:pt x="618174" y="74206"/>
                </a:lnTo>
                <a:close/>
                <a:moveTo>
                  <a:pt x="646368" y="38100"/>
                </a:moveTo>
                <a:lnTo>
                  <a:pt x="618174" y="38100"/>
                </a:lnTo>
                <a:lnTo>
                  <a:pt x="618174" y="74206"/>
                </a:lnTo>
                <a:lnTo>
                  <a:pt x="623115" y="73211"/>
                </a:lnTo>
                <a:lnTo>
                  <a:pt x="635224" y="65055"/>
                </a:lnTo>
                <a:lnTo>
                  <a:pt x="643380" y="52947"/>
                </a:lnTo>
                <a:lnTo>
                  <a:pt x="646368" y="38100"/>
                </a:lnTo>
                <a:close/>
                <a:moveTo>
                  <a:pt x="608268" y="0"/>
                </a:moveTo>
                <a:lnTo>
                  <a:pt x="593474" y="2988"/>
                </a:lnTo>
                <a:lnTo>
                  <a:pt x="581360" y="11144"/>
                </a:lnTo>
                <a:lnTo>
                  <a:pt x="573174" y="23252"/>
                </a:lnTo>
                <a:lnTo>
                  <a:pt x="570168" y="38100"/>
                </a:lnTo>
                <a:lnTo>
                  <a:pt x="573174" y="52947"/>
                </a:lnTo>
                <a:lnTo>
                  <a:pt x="581360" y="65055"/>
                </a:lnTo>
                <a:lnTo>
                  <a:pt x="593474" y="73211"/>
                </a:lnTo>
                <a:lnTo>
                  <a:pt x="598362" y="74198"/>
                </a:lnTo>
                <a:lnTo>
                  <a:pt x="598362" y="38100"/>
                </a:lnTo>
                <a:lnTo>
                  <a:pt x="646368" y="38100"/>
                </a:lnTo>
                <a:lnTo>
                  <a:pt x="643380" y="23252"/>
                </a:lnTo>
                <a:lnTo>
                  <a:pt x="635224" y="11144"/>
                </a:lnTo>
                <a:lnTo>
                  <a:pt x="623115" y="2988"/>
                </a:lnTo>
                <a:lnTo>
                  <a:pt x="608268" y="0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77" name="Group 7"/>
          <p:cNvGrpSpPr/>
          <p:nvPr/>
        </p:nvGrpSpPr>
        <p:grpSpPr>
          <a:xfrm>
            <a:off x="487080" y="1033560"/>
            <a:ext cx="4451040" cy="409320"/>
            <a:chOff x="487080" y="1033560"/>
            <a:chExt cx="4451040" cy="409320"/>
          </a:xfrm>
        </p:grpSpPr>
        <p:pic>
          <p:nvPicPr>
            <p:cNvPr id="578" name="object 16" descr=""/>
            <p:cNvPicPr/>
            <p:nvPr/>
          </p:nvPicPr>
          <p:blipFill>
            <a:blip r:embed="rId8"/>
            <a:stretch/>
          </p:blipFill>
          <p:spPr>
            <a:xfrm>
              <a:off x="487080" y="1229760"/>
              <a:ext cx="20667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9" name="object 17" descr=""/>
            <p:cNvPicPr/>
            <p:nvPr/>
          </p:nvPicPr>
          <p:blipFill>
            <a:blip r:embed="rId9"/>
            <a:stretch/>
          </p:blipFill>
          <p:spPr>
            <a:xfrm>
              <a:off x="2485440" y="1229760"/>
              <a:ext cx="95904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0" name="object 18" descr=""/>
            <p:cNvPicPr/>
            <p:nvPr/>
          </p:nvPicPr>
          <p:blipFill>
            <a:blip r:embed="rId10"/>
            <a:stretch/>
          </p:blipFill>
          <p:spPr>
            <a:xfrm>
              <a:off x="3357360" y="1229760"/>
              <a:ext cx="15807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1" name="object 19" descr=""/>
            <p:cNvPicPr/>
            <p:nvPr/>
          </p:nvPicPr>
          <p:blipFill>
            <a:blip r:embed="rId11"/>
            <a:stretch/>
          </p:blipFill>
          <p:spPr>
            <a:xfrm>
              <a:off x="487080" y="1033560"/>
              <a:ext cx="121104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2" name="object 20" descr=""/>
            <p:cNvPicPr/>
            <p:nvPr/>
          </p:nvPicPr>
          <p:blipFill>
            <a:blip r:embed="rId12"/>
            <a:stretch/>
          </p:blipFill>
          <p:spPr>
            <a:xfrm>
              <a:off x="1651680" y="1033560"/>
              <a:ext cx="788760" cy="2131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83" name="Group 8"/>
          <p:cNvGrpSpPr/>
          <p:nvPr/>
        </p:nvGrpSpPr>
        <p:grpSpPr>
          <a:xfrm>
            <a:off x="264240" y="1600920"/>
            <a:ext cx="2025360" cy="1135080"/>
            <a:chOff x="264240" y="1600920"/>
            <a:chExt cx="2025360" cy="1135080"/>
          </a:xfrm>
        </p:grpSpPr>
        <p:sp>
          <p:nvSpPr>
            <p:cNvPr id="584" name="CustomShape 9"/>
            <p:cNvSpPr/>
            <p:nvPr/>
          </p:nvSpPr>
          <p:spPr>
            <a:xfrm>
              <a:off x="264240" y="1600920"/>
              <a:ext cx="2025360" cy="1135080"/>
            </a:xfrm>
            <a:custGeom>
              <a:avLst/>
              <a:gdLst/>
              <a:ahLst/>
              <a:rect l="l" t="t" r="r" b="b"/>
              <a:pathLst>
                <a:path w="2025650" h="1135380">
                  <a:moveTo>
                    <a:pt x="0" y="567689"/>
                  </a:moveTo>
                  <a:lnTo>
                    <a:pt x="2083" y="518702"/>
                  </a:lnTo>
                  <a:lnTo>
                    <a:pt x="8221" y="470872"/>
                  </a:lnTo>
                  <a:lnTo>
                    <a:pt x="18242" y="424371"/>
                  </a:lnTo>
                  <a:lnTo>
                    <a:pt x="31977" y="379369"/>
                  </a:lnTo>
                  <a:lnTo>
                    <a:pt x="49254" y="336036"/>
                  </a:lnTo>
                  <a:lnTo>
                    <a:pt x="69903" y="294542"/>
                  </a:lnTo>
                  <a:lnTo>
                    <a:pt x="93754" y="255058"/>
                  </a:lnTo>
                  <a:lnTo>
                    <a:pt x="120637" y="217754"/>
                  </a:lnTo>
                  <a:lnTo>
                    <a:pt x="150381" y="182801"/>
                  </a:lnTo>
                  <a:lnTo>
                    <a:pt x="182816" y="150368"/>
                  </a:lnTo>
                  <a:lnTo>
                    <a:pt x="217770" y="120625"/>
                  </a:lnTo>
                  <a:lnTo>
                    <a:pt x="255075" y="93745"/>
                  </a:lnTo>
                  <a:lnTo>
                    <a:pt x="294559" y="69895"/>
                  </a:lnTo>
                  <a:lnTo>
                    <a:pt x="336052" y="49248"/>
                  </a:lnTo>
                  <a:lnTo>
                    <a:pt x="379384" y="31973"/>
                  </a:lnTo>
                  <a:lnTo>
                    <a:pt x="424384" y="18240"/>
                  </a:lnTo>
                  <a:lnTo>
                    <a:pt x="470882" y="8220"/>
                  </a:lnTo>
                  <a:lnTo>
                    <a:pt x="518707" y="2083"/>
                  </a:lnTo>
                  <a:lnTo>
                    <a:pt x="567690" y="0"/>
                  </a:lnTo>
                  <a:lnTo>
                    <a:pt x="1457706" y="0"/>
                  </a:lnTo>
                  <a:lnTo>
                    <a:pt x="1506693" y="2083"/>
                  </a:lnTo>
                  <a:lnTo>
                    <a:pt x="1554523" y="8220"/>
                  </a:lnTo>
                  <a:lnTo>
                    <a:pt x="1601024" y="18240"/>
                  </a:lnTo>
                  <a:lnTo>
                    <a:pt x="1646026" y="31973"/>
                  </a:lnTo>
                  <a:lnTo>
                    <a:pt x="1689359" y="49248"/>
                  </a:lnTo>
                  <a:lnTo>
                    <a:pt x="1730853" y="69895"/>
                  </a:lnTo>
                  <a:lnTo>
                    <a:pt x="1770337" y="93745"/>
                  </a:lnTo>
                  <a:lnTo>
                    <a:pt x="1807641" y="120625"/>
                  </a:lnTo>
                  <a:lnTo>
                    <a:pt x="1842594" y="150368"/>
                  </a:lnTo>
                  <a:lnTo>
                    <a:pt x="1875027" y="182801"/>
                  </a:lnTo>
                  <a:lnTo>
                    <a:pt x="1904770" y="217754"/>
                  </a:lnTo>
                  <a:lnTo>
                    <a:pt x="1931650" y="255058"/>
                  </a:lnTo>
                  <a:lnTo>
                    <a:pt x="1955500" y="294542"/>
                  </a:lnTo>
                  <a:lnTo>
                    <a:pt x="1976147" y="336036"/>
                  </a:lnTo>
                  <a:lnTo>
                    <a:pt x="1993422" y="379369"/>
                  </a:lnTo>
                  <a:lnTo>
                    <a:pt x="2007155" y="424371"/>
                  </a:lnTo>
                  <a:lnTo>
                    <a:pt x="2017175" y="470872"/>
                  </a:lnTo>
                  <a:lnTo>
                    <a:pt x="2023312" y="518702"/>
                  </a:lnTo>
                  <a:lnTo>
                    <a:pt x="2025396" y="567689"/>
                  </a:lnTo>
                  <a:lnTo>
                    <a:pt x="2023312" y="616677"/>
                  </a:lnTo>
                  <a:lnTo>
                    <a:pt x="2017175" y="664507"/>
                  </a:lnTo>
                  <a:lnTo>
                    <a:pt x="2007155" y="711008"/>
                  </a:lnTo>
                  <a:lnTo>
                    <a:pt x="1993422" y="756010"/>
                  </a:lnTo>
                  <a:lnTo>
                    <a:pt x="1976147" y="799343"/>
                  </a:lnTo>
                  <a:lnTo>
                    <a:pt x="1955500" y="840837"/>
                  </a:lnTo>
                  <a:lnTo>
                    <a:pt x="1931650" y="880321"/>
                  </a:lnTo>
                  <a:lnTo>
                    <a:pt x="1904770" y="917625"/>
                  </a:lnTo>
                  <a:lnTo>
                    <a:pt x="1875027" y="952578"/>
                  </a:lnTo>
                  <a:lnTo>
                    <a:pt x="1842594" y="985011"/>
                  </a:lnTo>
                  <a:lnTo>
                    <a:pt x="1807641" y="1014754"/>
                  </a:lnTo>
                  <a:lnTo>
                    <a:pt x="1770337" y="1041634"/>
                  </a:lnTo>
                  <a:lnTo>
                    <a:pt x="1730853" y="1065484"/>
                  </a:lnTo>
                  <a:lnTo>
                    <a:pt x="1689359" y="1086131"/>
                  </a:lnTo>
                  <a:lnTo>
                    <a:pt x="1646026" y="1103406"/>
                  </a:lnTo>
                  <a:lnTo>
                    <a:pt x="1601024" y="1117139"/>
                  </a:lnTo>
                  <a:lnTo>
                    <a:pt x="1554523" y="1127159"/>
                  </a:lnTo>
                  <a:lnTo>
                    <a:pt x="1506693" y="1133296"/>
                  </a:lnTo>
                  <a:lnTo>
                    <a:pt x="1457706" y="1135380"/>
                  </a:lnTo>
                  <a:lnTo>
                    <a:pt x="567690" y="1135380"/>
                  </a:lnTo>
                  <a:lnTo>
                    <a:pt x="518707" y="1133296"/>
                  </a:lnTo>
                  <a:lnTo>
                    <a:pt x="470882" y="1127159"/>
                  </a:lnTo>
                  <a:lnTo>
                    <a:pt x="424384" y="1117139"/>
                  </a:lnTo>
                  <a:lnTo>
                    <a:pt x="379384" y="1103406"/>
                  </a:lnTo>
                  <a:lnTo>
                    <a:pt x="336052" y="1086131"/>
                  </a:lnTo>
                  <a:lnTo>
                    <a:pt x="294559" y="1065484"/>
                  </a:lnTo>
                  <a:lnTo>
                    <a:pt x="255075" y="1041634"/>
                  </a:lnTo>
                  <a:lnTo>
                    <a:pt x="217770" y="1014754"/>
                  </a:lnTo>
                  <a:lnTo>
                    <a:pt x="182816" y="985011"/>
                  </a:lnTo>
                  <a:lnTo>
                    <a:pt x="150381" y="952578"/>
                  </a:lnTo>
                  <a:lnTo>
                    <a:pt x="120637" y="917625"/>
                  </a:lnTo>
                  <a:lnTo>
                    <a:pt x="93754" y="880321"/>
                  </a:lnTo>
                  <a:lnTo>
                    <a:pt x="69903" y="840837"/>
                  </a:lnTo>
                  <a:lnTo>
                    <a:pt x="49254" y="799343"/>
                  </a:lnTo>
                  <a:lnTo>
                    <a:pt x="31977" y="756010"/>
                  </a:lnTo>
                  <a:lnTo>
                    <a:pt x="18242" y="711008"/>
                  </a:lnTo>
                  <a:lnTo>
                    <a:pt x="8221" y="664507"/>
                  </a:lnTo>
                  <a:lnTo>
                    <a:pt x="2083" y="616677"/>
                  </a:lnTo>
                  <a:lnTo>
                    <a:pt x="0" y="567689"/>
                  </a:lnTo>
                  <a:close/>
                </a:path>
              </a:pathLst>
            </a:custGeom>
            <a:noFill/>
            <a:ln w="28800">
              <a:solidFill>
                <a:srgbClr val="89c63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85" name="object 23" descr=""/>
            <p:cNvPicPr/>
            <p:nvPr/>
          </p:nvPicPr>
          <p:blipFill>
            <a:blip r:embed="rId13"/>
            <a:stretch/>
          </p:blipFill>
          <p:spPr>
            <a:xfrm>
              <a:off x="1129320" y="1681920"/>
              <a:ext cx="24516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6" name="object 24" descr=""/>
            <p:cNvPicPr/>
            <p:nvPr/>
          </p:nvPicPr>
          <p:blipFill>
            <a:blip r:embed="rId14"/>
            <a:stretch/>
          </p:blipFill>
          <p:spPr>
            <a:xfrm>
              <a:off x="668880" y="1864800"/>
              <a:ext cx="122904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7" name="object 25" descr=""/>
            <p:cNvPicPr/>
            <p:nvPr/>
          </p:nvPicPr>
          <p:blipFill>
            <a:blip r:embed="rId15"/>
            <a:stretch/>
          </p:blipFill>
          <p:spPr>
            <a:xfrm>
              <a:off x="508680" y="2047680"/>
              <a:ext cx="19620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8" name="object 26" descr=""/>
            <p:cNvPicPr/>
            <p:nvPr/>
          </p:nvPicPr>
          <p:blipFill>
            <a:blip r:embed="rId16"/>
            <a:stretch/>
          </p:blipFill>
          <p:spPr>
            <a:xfrm>
              <a:off x="639720" y="2047680"/>
              <a:ext cx="10008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9" name="object 27" descr=""/>
            <p:cNvPicPr/>
            <p:nvPr/>
          </p:nvPicPr>
          <p:blipFill>
            <a:blip r:embed="rId17"/>
            <a:stretch/>
          </p:blipFill>
          <p:spPr>
            <a:xfrm>
              <a:off x="690120" y="2047680"/>
              <a:ext cx="136656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0" name="object 28" descr=""/>
            <p:cNvPicPr/>
            <p:nvPr/>
          </p:nvPicPr>
          <p:blipFill>
            <a:blip r:embed="rId18"/>
            <a:stretch/>
          </p:blipFill>
          <p:spPr>
            <a:xfrm>
              <a:off x="633600" y="2230200"/>
              <a:ext cx="1299240" cy="18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1" name="object 29" descr=""/>
            <p:cNvPicPr/>
            <p:nvPr/>
          </p:nvPicPr>
          <p:blipFill>
            <a:blip r:embed="rId19"/>
            <a:stretch/>
          </p:blipFill>
          <p:spPr>
            <a:xfrm>
              <a:off x="690120" y="2413800"/>
              <a:ext cx="1155960" cy="1825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92" name="CustomShape 10"/>
          <p:cNvSpPr/>
          <p:nvPr/>
        </p:nvSpPr>
        <p:spPr>
          <a:xfrm>
            <a:off x="2839320" y="1491840"/>
            <a:ext cx="585000" cy="583920"/>
          </a:xfrm>
          <a:custGeom>
            <a:avLst/>
            <a:gdLst/>
            <a:ahLst/>
            <a:rect l="l" t="t" r="r" b="b"/>
            <a:pathLst>
              <a:path w="585470" h="584200">
                <a:moveTo>
                  <a:pt x="292607" y="0"/>
                </a:moveTo>
                <a:lnTo>
                  <a:pt x="245159" y="3820"/>
                </a:lnTo>
                <a:lnTo>
                  <a:pt x="200143" y="14880"/>
                </a:lnTo>
                <a:lnTo>
                  <a:pt x="158163" y="32578"/>
                </a:lnTo>
                <a:lnTo>
                  <a:pt x="119822" y="56314"/>
                </a:lnTo>
                <a:lnTo>
                  <a:pt x="85724" y="85486"/>
                </a:lnTo>
                <a:lnTo>
                  <a:pt x="56473" y="119493"/>
                </a:lnTo>
                <a:lnTo>
                  <a:pt x="32671" y="157734"/>
                </a:lnTo>
                <a:lnTo>
                  <a:pt x="14923" y="199607"/>
                </a:lnTo>
                <a:lnTo>
                  <a:pt x="3831" y="244511"/>
                </a:lnTo>
                <a:lnTo>
                  <a:pt x="0" y="291845"/>
                </a:lnTo>
                <a:lnTo>
                  <a:pt x="3831" y="339180"/>
                </a:lnTo>
                <a:lnTo>
                  <a:pt x="14923" y="384084"/>
                </a:lnTo>
                <a:lnTo>
                  <a:pt x="32671" y="425957"/>
                </a:lnTo>
                <a:lnTo>
                  <a:pt x="56473" y="464198"/>
                </a:lnTo>
                <a:lnTo>
                  <a:pt x="85725" y="498205"/>
                </a:lnTo>
                <a:lnTo>
                  <a:pt x="119822" y="527377"/>
                </a:lnTo>
                <a:lnTo>
                  <a:pt x="158163" y="551113"/>
                </a:lnTo>
                <a:lnTo>
                  <a:pt x="200143" y="568811"/>
                </a:lnTo>
                <a:lnTo>
                  <a:pt x="245159" y="579871"/>
                </a:lnTo>
                <a:lnTo>
                  <a:pt x="292607" y="583691"/>
                </a:lnTo>
                <a:lnTo>
                  <a:pt x="340056" y="579871"/>
                </a:lnTo>
                <a:lnTo>
                  <a:pt x="385072" y="568811"/>
                </a:lnTo>
                <a:lnTo>
                  <a:pt x="427052" y="551113"/>
                </a:lnTo>
                <a:lnTo>
                  <a:pt x="465393" y="527377"/>
                </a:lnTo>
                <a:lnTo>
                  <a:pt x="499491" y="498205"/>
                </a:lnTo>
                <a:lnTo>
                  <a:pt x="528742" y="464198"/>
                </a:lnTo>
                <a:lnTo>
                  <a:pt x="552544" y="425957"/>
                </a:lnTo>
                <a:lnTo>
                  <a:pt x="570292" y="384084"/>
                </a:lnTo>
                <a:lnTo>
                  <a:pt x="581384" y="339180"/>
                </a:lnTo>
                <a:lnTo>
                  <a:pt x="585215" y="291845"/>
                </a:lnTo>
                <a:lnTo>
                  <a:pt x="581384" y="244511"/>
                </a:lnTo>
                <a:lnTo>
                  <a:pt x="570292" y="199607"/>
                </a:lnTo>
                <a:lnTo>
                  <a:pt x="552544" y="157734"/>
                </a:lnTo>
                <a:lnTo>
                  <a:pt x="528742" y="119493"/>
                </a:lnTo>
                <a:lnTo>
                  <a:pt x="499490" y="85486"/>
                </a:lnTo>
                <a:lnTo>
                  <a:pt x="465393" y="56314"/>
                </a:lnTo>
                <a:lnTo>
                  <a:pt x="427052" y="32578"/>
                </a:lnTo>
                <a:lnTo>
                  <a:pt x="385072" y="14880"/>
                </a:lnTo>
                <a:lnTo>
                  <a:pt x="340056" y="3820"/>
                </a:lnTo>
                <a:lnTo>
                  <a:pt x="292607" y="0"/>
                </a:lnTo>
                <a:close/>
              </a:path>
            </a:pathLst>
          </a:custGeom>
          <a:solidFill>
            <a:srgbClr val="89c63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93" name="Group 11"/>
          <p:cNvGrpSpPr/>
          <p:nvPr/>
        </p:nvGrpSpPr>
        <p:grpSpPr>
          <a:xfrm>
            <a:off x="5523120" y="1511640"/>
            <a:ext cx="2454840" cy="991800"/>
            <a:chOff x="5523120" y="1511640"/>
            <a:chExt cx="2454840" cy="991800"/>
          </a:xfrm>
        </p:grpSpPr>
        <p:sp>
          <p:nvSpPr>
            <p:cNvPr id="594" name="CustomShape 12"/>
            <p:cNvSpPr/>
            <p:nvPr/>
          </p:nvSpPr>
          <p:spPr>
            <a:xfrm>
              <a:off x="5523120" y="1511640"/>
              <a:ext cx="583920" cy="583920"/>
            </a:xfrm>
            <a:custGeom>
              <a:avLst/>
              <a:gdLst/>
              <a:ahLst/>
              <a:rect l="l" t="t" r="r" b="b"/>
              <a:pathLst>
                <a:path w="584200" h="584200">
                  <a:moveTo>
                    <a:pt x="291846" y="0"/>
                  </a:moveTo>
                  <a:lnTo>
                    <a:pt x="244511" y="3820"/>
                  </a:lnTo>
                  <a:lnTo>
                    <a:pt x="199607" y="14880"/>
                  </a:lnTo>
                  <a:lnTo>
                    <a:pt x="157734" y="32578"/>
                  </a:lnTo>
                  <a:lnTo>
                    <a:pt x="119493" y="56314"/>
                  </a:lnTo>
                  <a:lnTo>
                    <a:pt x="85486" y="85486"/>
                  </a:lnTo>
                  <a:lnTo>
                    <a:pt x="56314" y="119493"/>
                  </a:lnTo>
                  <a:lnTo>
                    <a:pt x="32578" y="157734"/>
                  </a:lnTo>
                  <a:lnTo>
                    <a:pt x="14880" y="199607"/>
                  </a:lnTo>
                  <a:lnTo>
                    <a:pt x="3820" y="244511"/>
                  </a:lnTo>
                  <a:lnTo>
                    <a:pt x="0" y="291845"/>
                  </a:lnTo>
                  <a:lnTo>
                    <a:pt x="3820" y="339180"/>
                  </a:lnTo>
                  <a:lnTo>
                    <a:pt x="14880" y="384084"/>
                  </a:lnTo>
                  <a:lnTo>
                    <a:pt x="32578" y="425957"/>
                  </a:lnTo>
                  <a:lnTo>
                    <a:pt x="56314" y="464198"/>
                  </a:lnTo>
                  <a:lnTo>
                    <a:pt x="85486" y="498205"/>
                  </a:lnTo>
                  <a:lnTo>
                    <a:pt x="119493" y="527377"/>
                  </a:lnTo>
                  <a:lnTo>
                    <a:pt x="157734" y="551113"/>
                  </a:lnTo>
                  <a:lnTo>
                    <a:pt x="199607" y="568811"/>
                  </a:lnTo>
                  <a:lnTo>
                    <a:pt x="244511" y="579871"/>
                  </a:lnTo>
                  <a:lnTo>
                    <a:pt x="291846" y="583691"/>
                  </a:lnTo>
                  <a:lnTo>
                    <a:pt x="339180" y="579871"/>
                  </a:lnTo>
                  <a:lnTo>
                    <a:pt x="384084" y="568811"/>
                  </a:lnTo>
                  <a:lnTo>
                    <a:pt x="425957" y="551113"/>
                  </a:lnTo>
                  <a:lnTo>
                    <a:pt x="464198" y="527377"/>
                  </a:lnTo>
                  <a:lnTo>
                    <a:pt x="498205" y="498205"/>
                  </a:lnTo>
                  <a:lnTo>
                    <a:pt x="527377" y="464198"/>
                  </a:lnTo>
                  <a:lnTo>
                    <a:pt x="551113" y="425957"/>
                  </a:lnTo>
                  <a:lnTo>
                    <a:pt x="568811" y="384084"/>
                  </a:lnTo>
                  <a:lnTo>
                    <a:pt x="579871" y="339180"/>
                  </a:lnTo>
                  <a:lnTo>
                    <a:pt x="583691" y="291845"/>
                  </a:lnTo>
                  <a:lnTo>
                    <a:pt x="579871" y="244511"/>
                  </a:lnTo>
                  <a:lnTo>
                    <a:pt x="568811" y="199607"/>
                  </a:lnTo>
                  <a:lnTo>
                    <a:pt x="551113" y="157734"/>
                  </a:lnTo>
                  <a:lnTo>
                    <a:pt x="527377" y="119493"/>
                  </a:lnTo>
                  <a:lnTo>
                    <a:pt x="498205" y="85486"/>
                  </a:lnTo>
                  <a:lnTo>
                    <a:pt x="464198" y="56314"/>
                  </a:lnTo>
                  <a:lnTo>
                    <a:pt x="425957" y="32578"/>
                  </a:lnTo>
                  <a:lnTo>
                    <a:pt x="384084" y="14880"/>
                  </a:lnTo>
                  <a:lnTo>
                    <a:pt x="339180" y="3820"/>
                  </a:lnTo>
                  <a:lnTo>
                    <a:pt x="291846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95" name="object 33" descr=""/>
            <p:cNvPicPr/>
            <p:nvPr/>
          </p:nvPicPr>
          <p:blipFill>
            <a:blip r:embed="rId20"/>
            <a:stretch/>
          </p:blipFill>
          <p:spPr>
            <a:xfrm>
              <a:off x="5774400" y="1644480"/>
              <a:ext cx="14349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6" name="object 34" descr=""/>
            <p:cNvPicPr/>
            <p:nvPr/>
          </p:nvPicPr>
          <p:blipFill>
            <a:blip r:embed="rId21"/>
            <a:stretch/>
          </p:blipFill>
          <p:spPr>
            <a:xfrm>
              <a:off x="5774400" y="1809000"/>
              <a:ext cx="22035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7" name="object 35" descr=""/>
            <p:cNvPicPr/>
            <p:nvPr/>
          </p:nvPicPr>
          <p:blipFill>
            <a:blip r:embed="rId22"/>
            <a:stretch/>
          </p:blipFill>
          <p:spPr>
            <a:xfrm>
              <a:off x="5774400" y="1974960"/>
              <a:ext cx="178128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8" name="object 36" descr=""/>
            <p:cNvPicPr/>
            <p:nvPr/>
          </p:nvPicPr>
          <p:blipFill>
            <a:blip r:embed="rId23"/>
            <a:stretch/>
          </p:blipFill>
          <p:spPr>
            <a:xfrm>
              <a:off x="5774400" y="2136600"/>
              <a:ext cx="1121760" cy="213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9" name="object 37" descr=""/>
            <p:cNvPicPr/>
            <p:nvPr/>
          </p:nvPicPr>
          <p:blipFill>
            <a:blip r:embed="rId24"/>
            <a:stretch/>
          </p:blipFill>
          <p:spPr>
            <a:xfrm>
              <a:off x="6821640" y="2188440"/>
              <a:ext cx="10620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0" name="object 38" descr=""/>
            <p:cNvPicPr/>
            <p:nvPr/>
          </p:nvPicPr>
          <p:blipFill>
            <a:blip r:embed="rId25"/>
            <a:stretch/>
          </p:blipFill>
          <p:spPr>
            <a:xfrm>
              <a:off x="6930000" y="2124000"/>
              <a:ext cx="522360" cy="228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1" name="object 39" descr=""/>
            <p:cNvPicPr/>
            <p:nvPr/>
          </p:nvPicPr>
          <p:blipFill>
            <a:blip r:embed="rId26"/>
            <a:stretch/>
          </p:blipFill>
          <p:spPr>
            <a:xfrm>
              <a:off x="5774400" y="2351160"/>
              <a:ext cx="482400" cy="152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2" name="object 40" descr=""/>
            <p:cNvPicPr/>
            <p:nvPr/>
          </p:nvPicPr>
          <p:blipFill>
            <a:blip r:embed="rId27"/>
            <a:stretch/>
          </p:blipFill>
          <p:spPr>
            <a:xfrm>
              <a:off x="6208920" y="2351160"/>
              <a:ext cx="598320" cy="1522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03" name="Group 13"/>
          <p:cNvGrpSpPr/>
          <p:nvPr/>
        </p:nvGrpSpPr>
        <p:grpSpPr>
          <a:xfrm>
            <a:off x="2982600" y="4331160"/>
            <a:ext cx="3613320" cy="695160"/>
            <a:chOff x="2982600" y="4331160"/>
            <a:chExt cx="3613320" cy="695160"/>
          </a:xfrm>
        </p:grpSpPr>
        <p:sp>
          <p:nvSpPr>
            <p:cNvPr id="604" name="CustomShape 14"/>
            <p:cNvSpPr/>
            <p:nvPr/>
          </p:nvSpPr>
          <p:spPr>
            <a:xfrm>
              <a:off x="2982600" y="4331160"/>
              <a:ext cx="583920" cy="583920"/>
            </a:xfrm>
            <a:custGeom>
              <a:avLst/>
              <a:gdLst/>
              <a:ahLst/>
              <a:rect l="l" t="t" r="r" b="b"/>
              <a:pathLst>
                <a:path w="584200" h="584200">
                  <a:moveTo>
                    <a:pt x="291845" y="0"/>
                  </a:moveTo>
                  <a:lnTo>
                    <a:pt x="244511" y="3819"/>
                  </a:lnTo>
                  <a:lnTo>
                    <a:pt x="199607" y="14877"/>
                  </a:lnTo>
                  <a:lnTo>
                    <a:pt x="157734" y="32574"/>
                  </a:lnTo>
                  <a:lnTo>
                    <a:pt x="119493" y="56307"/>
                  </a:lnTo>
                  <a:lnTo>
                    <a:pt x="85486" y="85477"/>
                  </a:lnTo>
                  <a:lnTo>
                    <a:pt x="56314" y="119482"/>
                  </a:lnTo>
                  <a:lnTo>
                    <a:pt x="32578" y="157723"/>
                  </a:lnTo>
                  <a:lnTo>
                    <a:pt x="14880" y="199597"/>
                  </a:lnTo>
                  <a:lnTo>
                    <a:pt x="3820" y="244505"/>
                  </a:lnTo>
                  <a:lnTo>
                    <a:pt x="0" y="291845"/>
                  </a:lnTo>
                  <a:lnTo>
                    <a:pt x="3820" y="339183"/>
                  </a:lnTo>
                  <a:lnTo>
                    <a:pt x="14880" y="384089"/>
                  </a:lnTo>
                  <a:lnTo>
                    <a:pt x="32578" y="425963"/>
                  </a:lnTo>
                  <a:lnTo>
                    <a:pt x="56314" y="464203"/>
                  </a:lnTo>
                  <a:lnTo>
                    <a:pt x="85486" y="498209"/>
                  </a:lnTo>
                  <a:lnTo>
                    <a:pt x="119493" y="527380"/>
                  </a:lnTo>
                  <a:lnTo>
                    <a:pt x="157734" y="551115"/>
                  </a:lnTo>
                  <a:lnTo>
                    <a:pt x="199607" y="568812"/>
                  </a:lnTo>
                  <a:lnTo>
                    <a:pt x="244511" y="579872"/>
                  </a:lnTo>
                  <a:lnTo>
                    <a:pt x="291845" y="583691"/>
                  </a:lnTo>
                  <a:lnTo>
                    <a:pt x="339180" y="579872"/>
                  </a:lnTo>
                  <a:lnTo>
                    <a:pt x="384084" y="568812"/>
                  </a:lnTo>
                  <a:lnTo>
                    <a:pt x="425957" y="551115"/>
                  </a:lnTo>
                  <a:lnTo>
                    <a:pt x="464198" y="527380"/>
                  </a:lnTo>
                  <a:lnTo>
                    <a:pt x="498205" y="498209"/>
                  </a:lnTo>
                  <a:lnTo>
                    <a:pt x="527377" y="464203"/>
                  </a:lnTo>
                  <a:lnTo>
                    <a:pt x="551113" y="425963"/>
                  </a:lnTo>
                  <a:lnTo>
                    <a:pt x="568811" y="384089"/>
                  </a:lnTo>
                  <a:lnTo>
                    <a:pt x="579871" y="339183"/>
                  </a:lnTo>
                  <a:lnTo>
                    <a:pt x="583692" y="291845"/>
                  </a:lnTo>
                  <a:lnTo>
                    <a:pt x="579871" y="244505"/>
                  </a:lnTo>
                  <a:lnTo>
                    <a:pt x="568811" y="199597"/>
                  </a:lnTo>
                  <a:lnTo>
                    <a:pt x="551113" y="157723"/>
                  </a:lnTo>
                  <a:lnTo>
                    <a:pt x="527377" y="119482"/>
                  </a:lnTo>
                  <a:lnTo>
                    <a:pt x="498205" y="85477"/>
                  </a:lnTo>
                  <a:lnTo>
                    <a:pt x="464198" y="56307"/>
                  </a:lnTo>
                  <a:lnTo>
                    <a:pt x="425957" y="32574"/>
                  </a:lnTo>
                  <a:lnTo>
                    <a:pt x="384084" y="14877"/>
                  </a:lnTo>
                  <a:lnTo>
                    <a:pt x="339180" y="3819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605" name="object 43" descr=""/>
            <p:cNvPicPr/>
            <p:nvPr/>
          </p:nvPicPr>
          <p:blipFill>
            <a:blip r:embed="rId28"/>
            <a:stretch/>
          </p:blipFill>
          <p:spPr>
            <a:xfrm>
              <a:off x="3170520" y="4497480"/>
              <a:ext cx="1779840" cy="213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6" name="object 44" descr=""/>
            <p:cNvPicPr/>
            <p:nvPr/>
          </p:nvPicPr>
          <p:blipFill>
            <a:blip r:embed="rId29"/>
            <a:stretch/>
          </p:blipFill>
          <p:spPr>
            <a:xfrm>
              <a:off x="3170520" y="4658040"/>
              <a:ext cx="220068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7" name="object 45" descr=""/>
            <p:cNvPicPr/>
            <p:nvPr/>
          </p:nvPicPr>
          <p:blipFill>
            <a:blip r:embed="rId30"/>
            <a:stretch/>
          </p:blipFill>
          <p:spPr>
            <a:xfrm>
              <a:off x="5298480" y="4607640"/>
              <a:ext cx="19152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8" name="object 46" descr=""/>
            <p:cNvPicPr/>
            <p:nvPr/>
          </p:nvPicPr>
          <p:blipFill>
            <a:blip r:embed="rId31"/>
            <a:stretch/>
          </p:blipFill>
          <p:spPr>
            <a:xfrm>
              <a:off x="5444640" y="4645800"/>
              <a:ext cx="115128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9" name="object 47" descr=""/>
            <p:cNvPicPr/>
            <p:nvPr/>
          </p:nvPicPr>
          <p:blipFill>
            <a:blip r:embed="rId32"/>
            <a:stretch/>
          </p:blipFill>
          <p:spPr>
            <a:xfrm>
              <a:off x="3170520" y="4874400"/>
              <a:ext cx="829080" cy="1519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10" name="CustomShape 15"/>
          <p:cNvSpPr/>
          <p:nvPr/>
        </p:nvSpPr>
        <p:spPr>
          <a:xfrm>
            <a:off x="2408760" y="3973680"/>
            <a:ext cx="576360" cy="75960"/>
          </a:xfrm>
          <a:custGeom>
            <a:avLst/>
            <a:gdLst/>
            <a:ahLst/>
            <a:rect l="l" t="t" r="r" b="b"/>
            <a:pathLst>
              <a:path w="576580" h="76200">
                <a:moveTo>
                  <a:pt x="38100" y="0"/>
                </a:moveTo>
                <a:lnTo>
                  <a:pt x="23252" y="2993"/>
                </a:lnTo>
                <a:lnTo>
                  <a:pt x="11144" y="11158"/>
                </a:lnTo>
                <a:lnTo>
                  <a:pt x="2988" y="23268"/>
                </a:lnTo>
                <a:lnTo>
                  <a:pt x="0" y="38100"/>
                </a:lnTo>
                <a:lnTo>
                  <a:pt x="2988" y="52931"/>
                </a:lnTo>
                <a:lnTo>
                  <a:pt x="11144" y="65041"/>
                </a:lnTo>
                <a:lnTo>
                  <a:pt x="23252" y="73206"/>
                </a:lnTo>
                <a:lnTo>
                  <a:pt x="38100" y="76200"/>
                </a:lnTo>
                <a:lnTo>
                  <a:pt x="52947" y="73206"/>
                </a:lnTo>
                <a:lnTo>
                  <a:pt x="65055" y="65041"/>
                </a:lnTo>
                <a:lnTo>
                  <a:pt x="73211" y="52931"/>
                </a:lnTo>
                <a:lnTo>
                  <a:pt x="74203" y="48006"/>
                </a:lnTo>
                <a:lnTo>
                  <a:pt x="38100" y="48006"/>
                </a:lnTo>
                <a:lnTo>
                  <a:pt x="38100" y="28194"/>
                </a:lnTo>
                <a:lnTo>
                  <a:pt x="74203" y="28194"/>
                </a:lnTo>
                <a:lnTo>
                  <a:pt x="73211" y="23268"/>
                </a:lnTo>
                <a:lnTo>
                  <a:pt x="65055" y="11158"/>
                </a:lnTo>
                <a:lnTo>
                  <a:pt x="52947" y="2993"/>
                </a:lnTo>
                <a:lnTo>
                  <a:pt x="38100" y="0"/>
                </a:lnTo>
                <a:close/>
                <a:moveTo>
                  <a:pt x="537972" y="0"/>
                </a:moveTo>
                <a:lnTo>
                  <a:pt x="523124" y="2993"/>
                </a:lnTo>
                <a:lnTo>
                  <a:pt x="511016" y="11158"/>
                </a:lnTo>
                <a:lnTo>
                  <a:pt x="502860" y="23268"/>
                </a:lnTo>
                <a:lnTo>
                  <a:pt x="499872" y="38100"/>
                </a:lnTo>
                <a:lnTo>
                  <a:pt x="502860" y="52931"/>
                </a:lnTo>
                <a:lnTo>
                  <a:pt x="511016" y="65041"/>
                </a:lnTo>
                <a:lnTo>
                  <a:pt x="523124" y="73206"/>
                </a:lnTo>
                <a:lnTo>
                  <a:pt x="537972" y="76200"/>
                </a:lnTo>
                <a:lnTo>
                  <a:pt x="552819" y="73206"/>
                </a:lnTo>
                <a:lnTo>
                  <a:pt x="564927" y="65041"/>
                </a:lnTo>
                <a:lnTo>
                  <a:pt x="573083" y="52931"/>
                </a:lnTo>
                <a:lnTo>
                  <a:pt x="574075" y="48006"/>
                </a:lnTo>
                <a:lnTo>
                  <a:pt x="537972" y="48006"/>
                </a:lnTo>
                <a:lnTo>
                  <a:pt x="537972" y="28194"/>
                </a:lnTo>
                <a:lnTo>
                  <a:pt x="574075" y="28194"/>
                </a:lnTo>
                <a:lnTo>
                  <a:pt x="573083" y="23268"/>
                </a:lnTo>
                <a:lnTo>
                  <a:pt x="564927" y="11158"/>
                </a:lnTo>
                <a:lnTo>
                  <a:pt x="552819" y="2993"/>
                </a:lnTo>
                <a:lnTo>
                  <a:pt x="537972" y="0"/>
                </a:lnTo>
                <a:close/>
                <a:moveTo>
                  <a:pt x="74203" y="28194"/>
                </a:moveTo>
                <a:lnTo>
                  <a:pt x="38100" y="28194"/>
                </a:lnTo>
                <a:lnTo>
                  <a:pt x="38100" y="48006"/>
                </a:lnTo>
                <a:lnTo>
                  <a:pt x="74203" y="48006"/>
                </a:lnTo>
                <a:lnTo>
                  <a:pt x="76200" y="38100"/>
                </a:lnTo>
                <a:lnTo>
                  <a:pt x="74203" y="28194"/>
                </a:lnTo>
                <a:close/>
                <a:moveTo>
                  <a:pt x="501868" y="28194"/>
                </a:moveTo>
                <a:lnTo>
                  <a:pt x="74203" y="28194"/>
                </a:lnTo>
                <a:lnTo>
                  <a:pt x="76200" y="38100"/>
                </a:lnTo>
                <a:lnTo>
                  <a:pt x="74203" y="48006"/>
                </a:lnTo>
                <a:lnTo>
                  <a:pt x="501868" y="48006"/>
                </a:lnTo>
                <a:lnTo>
                  <a:pt x="499872" y="38100"/>
                </a:lnTo>
                <a:lnTo>
                  <a:pt x="501868" y="28194"/>
                </a:lnTo>
                <a:close/>
                <a:moveTo>
                  <a:pt x="574075" y="28194"/>
                </a:moveTo>
                <a:lnTo>
                  <a:pt x="537972" y="28194"/>
                </a:lnTo>
                <a:lnTo>
                  <a:pt x="537972" y="48006"/>
                </a:lnTo>
                <a:lnTo>
                  <a:pt x="574075" y="48006"/>
                </a:lnTo>
                <a:lnTo>
                  <a:pt x="576072" y="38100"/>
                </a:lnTo>
                <a:lnTo>
                  <a:pt x="574075" y="28194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1" name="CustomShape 16"/>
          <p:cNvSpPr/>
          <p:nvPr/>
        </p:nvSpPr>
        <p:spPr>
          <a:xfrm>
            <a:off x="5101560" y="2199960"/>
            <a:ext cx="576360" cy="75960"/>
          </a:xfrm>
          <a:custGeom>
            <a:avLst/>
            <a:gdLst/>
            <a:ahLst/>
            <a:rect l="l" t="t" r="r" b="b"/>
            <a:pathLst>
              <a:path w="576579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206" y="48006"/>
                </a:lnTo>
                <a:lnTo>
                  <a:pt x="38100" y="48006"/>
                </a:lnTo>
                <a:lnTo>
                  <a:pt x="38100" y="28193"/>
                </a:lnTo>
                <a:lnTo>
                  <a:pt x="74206" y="28193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  <a:moveTo>
                  <a:pt x="537972" y="0"/>
                </a:moveTo>
                <a:lnTo>
                  <a:pt x="523124" y="2988"/>
                </a:lnTo>
                <a:lnTo>
                  <a:pt x="511016" y="11144"/>
                </a:lnTo>
                <a:lnTo>
                  <a:pt x="502860" y="23252"/>
                </a:lnTo>
                <a:lnTo>
                  <a:pt x="499872" y="38100"/>
                </a:lnTo>
                <a:lnTo>
                  <a:pt x="502860" y="52947"/>
                </a:lnTo>
                <a:lnTo>
                  <a:pt x="511016" y="65055"/>
                </a:lnTo>
                <a:lnTo>
                  <a:pt x="523124" y="73211"/>
                </a:lnTo>
                <a:lnTo>
                  <a:pt x="537972" y="76200"/>
                </a:lnTo>
                <a:lnTo>
                  <a:pt x="552819" y="73211"/>
                </a:lnTo>
                <a:lnTo>
                  <a:pt x="564927" y="65055"/>
                </a:lnTo>
                <a:lnTo>
                  <a:pt x="573083" y="52947"/>
                </a:lnTo>
                <a:lnTo>
                  <a:pt x="574078" y="48006"/>
                </a:lnTo>
                <a:lnTo>
                  <a:pt x="537972" y="48006"/>
                </a:lnTo>
                <a:lnTo>
                  <a:pt x="537972" y="28193"/>
                </a:lnTo>
                <a:lnTo>
                  <a:pt x="574078" y="28193"/>
                </a:lnTo>
                <a:lnTo>
                  <a:pt x="573083" y="23252"/>
                </a:lnTo>
                <a:lnTo>
                  <a:pt x="564927" y="11144"/>
                </a:lnTo>
                <a:lnTo>
                  <a:pt x="552819" y="2988"/>
                </a:lnTo>
                <a:lnTo>
                  <a:pt x="537972" y="0"/>
                </a:lnTo>
                <a:close/>
                <a:moveTo>
                  <a:pt x="74206" y="28193"/>
                </a:moveTo>
                <a:lnTo>
                  <a:pt x="38100" y="28193"/>
                </a:lnTo>
                <a:lnTo>
                  <a:pt x="38100" y="48006"/>
                </a:lnTo>
                <a:lnTo>
                  <a:pt x="74206" y="48006"/>
                </a:lnTo>
                <a:lnTo>
                  <a:pt x="76200" y="38100"/>
                </a:lnTo>
                <a:lnTo>
                  <a:pt x="74206" y="28193"/>
                </a:lnTo>
                <a:close/>
                <a:moveTo>
                  <a:pt x="501865" y="28193"/>
                </a:moveTo>
                <a:lnTo>
                  <a:pt x="74206" y="28193"/>
                </a:lnTo>
                <a:lnTo>
                  <a:pt x="76200" y="38100"/>
                </a:lnTo>
                <a:lnTo>
                  <a:pt x="74206" y="48006"/>
                </a:lnTo>
                <a:lnTo>
                  <a:pt x="501865" y="48006"/>
                </a:lnTo>
                <a:lnTo>
                  <a:pt x="499872" y="38100"/>
                </a:lnTo>
                <a:lnTo>
                  <a:pt x="501865" y="28193"/>
                </a:lnTo>
                <a:close/>
                <a:moveTo>
                  <a:pt x="574078" y="28193"/>
                </a:moveTo>
                <a:lnTo>
                  <a:pt x="537972" y="28193"/>
                </a:lnTo>
                <a:lnTo>
                  <a:pt x="537972" y="48006"/>
                </a:lnTo>
                <a:lnTo>
                  <a:pt x="574078" y="48006"/>
                </a:lnTo>
                <a:lnTo>
                  <a:pt x="576072" y="38100"/>
                </a:lnTo>
                <a:lnTo>
                  <a:pt x="574078" y="28193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12" name="object 50" descr=""/>
          <p:cNvPicPr/>
          <p:nvPr/>
        </p:nvPicPr>
        <p:blipFill>
          <a:blip r:embed="rId33"/>
          <a:stretch/>
        </p:blipFill>
        <p:spPr>
          <a:xfrm>
            <a:off x="540360" y="2834280"/>
            <a:ext cx="6394320" cy="213120"/>
          </a:xfrm>
          <a:prstGeom prst="rect">
            <a:avLst/>
          </a:prstGeom>
          <a:ln>
            <a:noFill/>
          </a:ln>
        </p:spPr>
      </p:pic>
      <p:grpSp>
        <p:nvGrpSpPr>
          <p:cNvPr id="613" name="Group 17"/>
          <p:cNvGrpSpPr/>
          <p:nvPr/>
        </p:nvGrpSpPr>
        <p:grpSpPr>
          <a:xfrm>
            <a:off x="264240" y="3147840"/>
            <a:ext cx="2097000" cy="1653120"/>
            <a:chOff x="264240" y="3147840"/>
            <a:chExt cx="2097000" cy="1653120"/>
          </a:xfrm>
        </p:grpSpPr>
        <p:sp>
          <p:nvSpPr>
            <p:cNvPr id="614" name="CustomShape 18"/>
            <p:cNvSpPr/>
            <p:nvPr/>
          </p:nvSpPr>
          <p:spPr>
            <a:xfrm>
              <a:off x="264240" y="3147840"/>
              <a:ext cx="2097000" cy="1653120"/>
            </a:xfrm>
            <a:custGeom>
              <a:avLst/>
              <a:gdLst/>
              <a:ahLst/>
              <a:rect l="l" t="t" r="r" b="b"/>
              <a:pathLst>
                <a:path w="2097405" h="1653539">
                  <a:moveTo>
                    <a:pt x="0" y="826769"/>
                  </a:moveTo>
                  <a:lnTo>
                    <a:pt x="1403" y="778195"/>
                  </a:lnTo>
                  <a:lnTo>
                    <a:pt x="5562" y="730359"/>
                  </a:lnTo>
                  <a:lnTo>
                    <a:pt x="12398" y="683340"/>
                  </a:lnTo>
                  <a:lnTo>
                    <a:pt x="21835" y="637214"/>
                  </a:lnTo>
                  <a:lnTo>
                    <a:pt x="33794" y="592059"/>
                  </a:lnTo>
                  <a:lnTo>
                    <a:pt x="48199" y="547953"/>
                  </a:lnTo>
                  <a:lnTo>
                    <a:pt x="64971" y="504973"/>
                  </a:lnTo>
                  <a:lnTo>
                    <a:pt x="84033" y="463198"/>
                  </a:lnTo>
                  <a:lnTo>
                    <a:pt x="105307" y="422704"/>
                  </a:lnTo>
                  <a:lnTo>
                    <a:pt x="128717" y="383569"/>
                  </a:lnTo>
                  <a:lnTo>
                    <a:pt x="154184" y="345871"/>
                  </a:lnTo>
                  <a:lnTo>
                    <a:pt x="181631" y="309687"/>
                  </a:lnTo>
                  <a:lnTo>
                    <a:pt x="210980" y="275095"/>
                  </a:lnTo>
                  <a:lnTo>
                    <a:pt x="242154" y="242173"/>
                  </a:lnTo>
                  <a:lnTo>
                    <a:pt x="275075" y="210997"/>
                  </a:lnTo>
                  <a:lnTo>
                    <a:pt x="309666" y="181647"/>
                  </a:lnTo>
                  <a:lnTo>
                    <a:pt x="345849" y="154198"/>
                  </a:lnTo>
                  <a:lnTo>
                    <a:pt x="383546" y="128729"/>
                  </a:lnTo>
                  <a:lnTo>
                    <a:pt x="422681" y="105318"/>
                  </a:lnTo>
                  <a:lnTo>
                    <a:pt x="463176" y="84042"/>
                  </a:lnTo>
                  <a:lnTo>
                    <a:pt x="504952" y="64978"/>
                  </a:lnTo>
                  <a:lnTo>
                    <a:pt x="547933" y="48204"/>
                  </a:lnTo>
                  <a:lnTo>
                    <a:pt x="592041" y="33798"/>
                  </a:lnTo>
                  <a:lnTo>
                    <a:pt x="637198" y="21838"/>
                  </a:lnTo>
                  <a:lnTo>
                    <a:pt x="683327" y="12400"/>
                  </a:lnTo>
                  <a:lnTo>
                    <a:pt x="730350" y="5562"/>
                  </a:lnTo>
                  <a:lnTo>
                    <a:pt x="778190" y="1403"/>
                  </a:lnTo>
                  <a:lnTo>
                    <a:pt x="826769" y="0"/>
                  </a:lnTo>
                  <a:lnTo>
                    <a:pt x="1270254" y="0"/>
                  </a:lnTo>
                  <a:lnTo>
                    <a:pt x="1318828" y="1403"/>
                  </a:lnTo>
                  <a:lnTo>
                    <a:pt x="1366664" y="5562"/>
                  </a:lnTo>
                  <a:lnTo>
                    <a:pt x="1413683" y="12400"/>
                  </a:lnTo>
                  <a:lnTo>
                    <a:pt x="1459809" y="21838"/>
                  </a:lnTo>
                  <a:lnTo>
                    <a:pt x="1504964" y="33798"/>
                  </a:lnTo>
                  <a:lnTo>
                    <a:pt x="1549070" y="48204"/>
                  </a:lnTo>
                  <a:lnTo>
                    <a:pt x="1592050" y="64978"/>
                  </a:lnTo>
                  <a:lnTo>
                    <a:pt x="1633825" y="84042"/>
                  </a:lnTo>
                  <a:lnTo>
                    <a:pt x="1674319" y="105318"/>
                  </a:lnTo>
                  <a:lnTo>
                    <a:pt x="1713454" y="128729"/>
                  </a:lnTo>
                  <a:lnTo>
                    <a:pt x="1751152" y="154198"/>
                  </a:lnTo>
                  <a:lnTo>
                    <a:pt x="1787336" y="181647"/>
                  </a:lnTo>
                  <a:lnTo>
                    <a:pt x="1821928" y="210997"/>
                  </a:lnTo>
                  <a:lnTo>
                    <a:pt x="1854850" y="242173"/>
                  </a:lnTo>
                  <a:lnTo>
                    <a:pt x="1886026" y="275095"/>
                  </a:lnTo>
                  <a:lnTo>
                    <a:pt x="1915376" y="309687"/>
                  </a:lnTo>
                  <a:lnTo>
                    <a:pt x="1942825" y="345871"/>
                  </a:lnTo>
                  <a:lnTo>
                    <a:pt x="1968294" y="383569"/>
                  </a:lnTo>
                  <a:lnTo>
                    <a:pt x="1991705" y="422704"/>
                  </a:lnTo>
                  <a:lnTo>
                    <a:pt x="2012981" y="463198"/>
                  </a:lnTo>
                  <a:lnTo>
                    <a:pt x="2032045" y="504973"/>
                  </a:lnTo>
                  <a:lnTo>
                    <a:pt x="2048819" y="547953"/>
                  </a:lnTo>
                  <a:lnTo>
                    <a:pt x="2063225" y="592059"/>
                  </a:lnTo>
                  <a:lnTo>
                    <a:pt x="2075185" y="637214"/>
                  </a:lnTo>
                  <a:lnTo>
                    <a:pt x="2084623" y="683340"/>
                  </a:lnTo>
                  <a:lnTo>
                    <a:pt x="2091461" y="730359"/>
                  </a:lnTo>
                  <a:lnTo>
                    <a:pt x="2095620" y="778195"/>
                  </a:lnTo>
                  <a:lnTo>
                    <a:pt x="2097024" y="826769"/>
                  </a:lnTo>
                  <a:lnTo>
                    <a:pt x="2095620" y="875349"/>
                  </a:lnTo>
                  <a:lnTo>
                    <a:pt x="2091461" y="923189"/>
                  </a:lnTo>
                  <a:lnTo>
                    <a:pt x="2084623" y="970212"/>
                  </a:lnTo>
                  <a:lnTo>
                    <a:pt x="2075185" y="1016341"/>
                  </a:lnTo>
                  <a:lnTo>
                    <a:pt x="2063225" y="1061498"/>
                  </a:lnTo>
                  <a:lnTo>
                    <a:pt x="2048819" y="1105606"/>
                  </a:lnTo>
                  <a:lnTo>
                    <a:pt x="2032045" y="1148587"/>
                  </a:lnTo>
                  <a:lnTo>
                    <a:pt x="2012981" y="1190363"/>
                  </a:lnTo>
                  <a:lnTo>
                    <a:pt x="1991705" y="1230858"/>
                  </a:lnTo>
                  <a:lnTo>
                    <a:pt x="1968294" y="1269993"/>
                  </a:lnTo>
                  <a:lnTo>
                    <a:pt x="1942825" y="1307690"/>
                  </a:lnTo>
                  <a:lnTo>
                    <a:pt x="1915376" y="1343873"/>
                  </a:lnTo>
                  <a:lnTo>
                    <a:pt x="1886026" y="1378464"/>
                  </a:lnTo>
                  <a:lnTo>
                    <a:pt x="1854850" y="1411385"/>
                  </a:lnTo>
                  <a:lnTo>
                    <a:pt x="1821928" y="1442559"/>
                  </a:lnTo>
                  <a:lnTo>
                    <a:pt x="1787336" y="1471908"/>
                  </a:lnTo>
                  <a:lnTo>
                    <a:pt x="1751152" y="1499355"/>
                  </a:lnTo>
                  <a:lnTo>
                    <a:pt x="1713454" y="1524822"/>
                  </a:lnTo>
                  <a:lnTo>
                    <a:pt x="1674319" y="1548232"/>
                  </a:lnTo>
                  <a:lnTo>
                    <a:pt x="1633825" y="1569506"/>
                  </a:lnTo>
                  <a:lnTo>
                    <a:pt x="1592050" y="1588568"/>
                  </a:lnTo>
                  <a:lnTo>
                    <a:pt x="1549070" y="1605340"/>
                  </a:lnTo>
                  <a:lnTo>
                    <a:pt x="1504964" y="1619745"/>
                  </a:lnTo>
                  <a:lnTo>
                    <a:pt x="1459809" y="1631704"/>
                  </a:lnTo>
                  <a:lnTo>
                    <a:pt x="1413683" y="1641141"/>
                  </a:lnTo>
                  <a:lnTo>
                    <a:pt x="1366664" y="1647977"/>
                  </a:lnTo>
                  <a:lnTo>
                    <a:pt x="1318828" y="1652136"/>
                  </a:lnTo>
                  <a:lnTo>
                    <a:pt x="1270254" y="1653539"/>
                  </a:lnTo>
                  <a:lnTo>
                    <a:pt x="826769" y="1653539"/>
                  </a:lnTo>
                  <a:lnTo>
                    <a:pt x="778190" y="1652136"/>
                  </a:lnTo>
                  <a:lnTo>
                    <a:pt x="730350" y="1647977"/>
                  </a:lnTo>
                  <a:lnTo>
                    <a:pt x="683327" y="1641141"/>
                  </a:lnTo>
                  <a:lnTo>
                    <a:pt x="637198" y="1631704"/>
                  </a:lnTo>
                  <a:lnTo>
                    <a:pt x="592041" y="1619745"/>
                  </a:lnTo>
                  <a:lnTo>
                    <a:pt x="547933" y="1605340"/>
                  </a:lnTo>
                  <a:lnTo>
                    <a:pt x="504952" y="1588568"/>
                  </a:lnTo>
                  <a:lnTo>
                    <a:pt x="463176" y="1569506"/>
                  </a:lnTo>
                  <a:lnTo>
                    <a:pt x="422681" y="1548232"/>
                  </a:lnTo>
                  <a:lnTo>
                    <a:pt x="383546" y="1524822"/>
                  </a:lnTo>
                  <a:lnTo>
                    <a:pt x="345849" y="1499355"/>
                  </a:lnTo>
                  <a:lnTo>
                    <a:pt x="309666" y="1471908"/>
                  </a:lnTo>
                  <a:lnTo>
                    <a:pt x="275075" y="1442559"/>
                  </a:lnTo>
                  <a:lnTo>
                    <a:pt x="242154" y="1411385"/>
                  </a:lnTo>
                  <a:lnTo>
                    <a:pt x="210980" y="1378464"/>
                  </a:lnTo>
                  <a:lnTo>
                    <a:pt x="181631" y="1343873"/>
                  </a:lnTo>
                  <a:lnTo>
                    <a:pt x="154184" y="1307690"/>
                  </a:lnTo>
                  <a:lnTo>
                    <a:pt x="128717" y="1269993"/>
                  </a:lnTo>
                  <a:lnTo>
                    <a:pt x="105307" y="1230858"/>
                  </a:lnTo>
                  <a:lnTo>
                    <a:pt x="84033" y="1190363"/>
                  </a:lnTo>
                  <a:lnTo>
                    <a:pt x="64971" y="1148587"/>
                  </a:lnTo>
                  <a:lnTo>
                    <a:pt x="48199" y="1105606"/>
                  </a:lnTo>
                  <a:lnTo>
                    <a:pt x="33794" y="1061498"/>
                  </a:lnTo>
                  <a:lnTo>
                    <a:pt x="21835" y="1016341"/>
                  </a:lnTo>
                  <a:lnTo>
                    <a:pt x="12398" y="970212"/>
                  </a:lnTo>
                  <a:lnTo>
                    <a:pt x="5562" y="923189"/>
                  </a:lnTo>
                  <a:lnTo>
                    <a:pt x="1403" y="875349"/>
                  </a:lnTo>
                  <a:lnTo>
                    <a:pt x="0" y="826769"/>
                  </a:lnTo>
                  <a:close/>
                </a:path>
              </a:pathLst>
            </a:custGeom>
            <a:noFill/>
            <a:ln w="28800">
              <a:solidFill>
                <a:srgbClr val="89c63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615" name="object 53" descr=""/>
            <p:cNvPicPr/>
            <p:nvPr/>
          </p:nvPicPr>
          <p:blipFill>
            <a:blip r:embed="rId34"/>
            <a:stretch/>
          </p:blipFill>
          <p:spPr>
            <a:xfrm>
              <a:off x="1168560" y="3247920"/>
              <a:ext cx="26820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6" name="object 54" descr=""/>
            <p:cNvPicPr/>
            <p:nvPr/>
          </p:nvPicPr>
          <p:blipFill>
            <a:blip r:embed="rId35"/>
            <a:stretch/>
          </p:blipFill>
          <p:spPr>
            <a:xfrm>
              <a:off x="831960" y="3430800"/>
              <a:ext cx="100296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7" name="object 55" descr=""/>
            <p:cNvPicPr/>
            <p:nvPr/>
          </p:nvPicPr>
          <p:blipFill>
            <a:blip r:embed="rId36"/>
            <a:stretch/>
          </p:blipFill>
          <p:spPr>
            <a:xfrm>
              <a:off x="520920" y="3613680"/>
              <a:ext cx="1658520" cy="18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8" name="object 56" descr=""/>
            <p:cNvPicPr/>
            <p:nvPr/>
          </p:nvPicPr>
          <p:blipFill>
            <a:blip r:embed="rId37"/>
            <a:stretch/>
          </p:blipFill>
          <p:spPr>
            <a:xfrm>
              <a:off x="325800" y="3796920"/>
              <a:ext cx="200844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9" name="object 57" descr=""/>
            <p:cNvPicPr/>
            <p:nvPr/>
          </p:nvPicPr>
          <p:blipFill>
            <a:blip r:embed="rId38"/>
            <a:stretch/>
          </p:blipFill>
          <p:spPr>
            <a:xfrm>
              <a:off x="821160" y="3979800"/>
              <a:ext cx="101844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0" name="object 58" descr=""/>
            <p:cNvPicPr/>
            <p:nvPr/>
          </p:nvPicPr>
          <p:blipFill>
            <a:blip r:embed="rId39"/>
            <a:stretch/>
          </p:blipFill>
          <p:spPr>
            <a:xfrm>
              <a:off x="757080" y="4162680"/>
              <a:ext cx="115596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1" name="object 59" descr=""/>
            <p:cNvPicPr/>
            <p:nvPr/>
          </p:nvPicPr>
          <p:blipFill>
            <a:blip r:embed="rId40"/>
            <a:stretch/>
          </p:blipFill>
          <p:spPr>
            <a:xfrm>
              <a:off x="915480" y="4345560"/>
              <a:ext cx="802800" cy="1825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22" name="CustomShape 19"/>
          <p:cNvSpPr/>
          <p:nvPr/>
        </p:nvSpPr>
        <p:spPr>
          <a:xfrm>
            <a:off x="2915280" y="3075480"/>
            <a:ext cx="585000" cy="585000"/>
          </a:xfrm>
          <a:custGeom>
            <a:avLst/>
            <a:gdLst/>
            <a:ahLst/>
            <a:rect l="l" t="t" r="r" b="b"/>
            <a:pathLst>
              <a:path w="585470" h="585470">
                <a:moveTo>
                  <a:pt x="292607" y="0"/>
                </a:moveTo>
                <a:lnTo>
                  <a:pt x="245159" y="3831"/>
                </a:lnTo>
                <a:lnTo>
                  <a:pt x="200143" y="14923"/>
                </a:lnTo>
                <a:lnTo>
                  <a:pt x="158163" y="32671"/>
                </a:lnTo>
                <a:lnTo>
                  <a:pt x="119822" y="56473"/>
                </a:lnTo>
                <a:lnTo>
                  <a:pt x="85724" y="85725"/>
                </a:lnTo>
                <a:lnTo>
                  <a:pt x="56473" y="119822"/>
                </a:lnTo>
                <a:lnTo>
                  <a:pt x="32671" y="158163"/>
                </a:lnTo>
                <a:lnTo>
                  <a:pt x="14923" y="200143"/>
                </a:lnTo>
                <a:lnTo>
                  <a:pt x="3831" y="245159"/>
                </a:lnTo>
                <a:lnTo>
                  <a:pt x="0" y="292607"/>
                </a:lnTo>
                <a:lnTo>
                  <a:pt x="3831" y="340056"/>
                </a:lnTo>
                <a:lnTo>
                  <a:pt x="14923" y="385072"/>
                </a:lnTo>
                <a:lnTo>
                  <a:pt x="32671" y="427052"/>
                </a:lnTo>
                <a:lnTo>
                  <a:pt x="56473" y="465393"/>
                </a:lnTo>
                <a:lnTo>
                  <a:pt x="85725" y="499490"/>
                </a:lnTo>
                <a:lnTo>
                  <a:pt x="119822" y="528742"/>
                </a:lnTo>
                <a:lnTo>
                  <a:pt x="158163" y="552544"/>
                </a:lnTo>
                <a:lnTo>
                  <a:pt x="200143" y="570292"/>
                </a:lnTo>
                <a:lnTo>
                  <a:pt x="245159" y="581384"/>
                </a:lnTo>
                <a:lnTo>
                  <a:pt x="292607" y="585216"/>
                </a:lnTo>
                <a:lnTo>
                  <a:pt x="340056" y="581384"/>
                </a:lnTo>
                <a:lnTo>
                  <a:pt x="385072" y="570292"/>
                </a:lnTo>
                <a:lnTo>
                  <a:pt x="427052" y="552544"/>
                </a:lnTo>
                <a:lnTo>
                  <a:pt x="465393" y="528742"/>
                </a:lnTo>
                <a:lnTo>
                  <a:pt x="499491" y="499491"/>
                </a:lnTo>
                <a:lnTo>
                  <a:pt x="528742" y="465393"/>
                </a:lnTo>
                <a:lnTo>
                  <a:pt x="552544" y="427052"/>
                </a:lnTo>
                <a:lnTo>
                  <a:pt x="570292" y="385072"/>
                </a:lnTo>
                <a:lnTo>
                  <a:pt x="581384" y="340056"/>
                </a:lnTo>
                <a:lnTo>
                  <a:pt x="585215" y="292607"/>
                </a:lnTo>
                <a:lnTo>
                  <a:pt x="581384" y="245159"/>
                </a:lnTo>
                <a:lnTo>
                  <a:pt x="570292" y="200143"/>
                </a:lnTo>
                <a:lnTo>
                  <a:pt x="552544" y="158163"/>
                </a:lnTo>
                <a:lnTo>
                  <a:pt x="528742" y="119822"/>
                </a:lnTo>
                <a:lnTo>
                  <a:pt x="499490" y="85724"/>
                </a:lnTo>
                <a:lnTo>
                  <a:pt x="465393" y="56473"/>
                </a:lnTo>
                <a:lnTo>
                  <a:pt x="427052" y="32671"/>
                </a:lnTo>
                <a:lnTo>
                  <a:pt x="385072" y="14923"/>
                </a:lnTo>
                <a:lnTo>
                  <a:pt x="340056" y="3831"/>
                </a:lnTo>
                <a:lnTo>
                  <a:pt x="292607" y="0"/>
                </a:lnTo>
                <a:close/>
              </a:path>
            </a:pathLst>
          </a:custGeom>
          <a:solidFill>
            <a:srgbClr val="89c63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23" name="Group 20"/>
          <p:cNvGrpSpPr/>
          <p:nvPr/>
        </p:nvGrpSpPr>
        <p:grpSpPr>
          <a:xfrm>
            <a:off x="5652360" y="3075480"/>
            <a:ext cx="3215520" cy="1312200"/>
            <a:chOff x="5652360" y="3075480"/>
            <a:chExt cx="3215520" cy="1312200"/>
          </a:xfrm>
        </p:grpSpPr>
        <p:sp>
          <p:nvSpPr>
            <p:cNvPr id="624" name="CustomShape 21"/>
            <p:cNvSpPr/>
            <p:nvPr/>
          </p:nvSpPr>
          <p:spPr>
            <a:xfrm>
              <a:off x="5652360" y="3075480"/>
              <a:ext cx="583920" cy="585000"/>
            </a:xfrm>
            <a:custGeom>
              <a:avLst/>
              <a:gdLst/>
              <a:ahLst/>
              <a:rect l="l" t="t" r="r" b="b"/>
              <a:pathLst>
                <a:path w="584200" h="585470">
                  <a:moveTo>
                    <a:pt x="291846" y="0"/>
                  </a:moveTo>
                  <a:lnTo>
                    <a:pt x="244511" y="3831"/>
                  </a:lnTo>
                  <a:lnTo>
                    <a:pt x="199607" y="14923"/>
                  </a:lnTo>
                  <a:lnTo>
                    <a:pt x="157734" y="32671"/>
                  </a:lnTo>
                  <a:lnTo>
                    <a:pt x="119493" y="56473"/>
                  </a:lnTo>
                  <a:lnTo>
                    <a:pt x="85486" y="85725"/>
                  </a:lnTo>
                  <a:lnTo>
                    <a:pt x="56314" y="119822"/>
                  </a:lnTo>
                  <a:lnTo>
                    <a:pt x="32578" y="158163"/>
                  </a:lnTo>
                  <a:lnTo>
                    <a:pt x="14880" y="200143"/>
                  </a:lnTo>
                  <a:lnTo>
                    <a:pt x="3820" y="245159"/>
                  </a:lnTo>
                  <a:lnTo>
                    <a:pt x="0" y="292607"/>
                  </a:lnTo>
                  <a:lnTo>
                    <a:pt x="3820" y="340056"/>
                  </a:lnTo>
                  <a:lnTo>
                    <a:pt x="14880" y="385072"/>
                  </a:lnTo>
                  <a:lnTo>
                    <a:pt x="32578" y="427052"/>
                  </a:lnTo>
                  <a:lnTo>
                    <a:pt x="56314" y="465393"/>
                  </a:lnTo>
                  <a:lnTo>
                    <a:pt x="85486" y="499490"/>
                  </a:lnTo>
                  <a:lnTo>
                    <a:pt x="119493" y="528742"/>
                  </a:lnTo>
                  <a:lnTo>
                    <a:pt x="157734" y="552544"/>
                  </a:lnTo>
                  <a:lnTo>
                    <a:pt x="199607" y="570292"/>
                  </a:lnTo>
                  <a:lnTo>
                    <a:pt x="244511" y="581384"/>
                  </a:lnTo>
                  <a:lnTo>
                    <a:pt x="291846" y="585216"/>
                  </a:lnTo>
                  <a:lnTo>
                    <a:pt x="339180" y="581384"/>
                  </a:lnTo>
                  <a:lnTo>
                    <a:pt x="384084" y="570292"/>
                  </a:lnTo>
                  <a:lnTo>
                    <a:pt x="425957" y="552544"/>
                  </a:lnTo>
                  <a:lnTo>
                    <a:pt x="464198" y="528742"/>
                  </a:lnTo>
                  <a:lnTo>
                    <a:pt x="498205" y="499491"/>
                  </a:lnTo>
                  <a:lnTo>
                    <a:pt x="527377" y="465393"/>
                  </a:lnTo>
                  <a:lnTo>
                    <a:pt x="551113" y="427052"/>
                  </a:lnTo>
                  <a:lnTo>
                    <a:pt x="568811" y="385072"/>
                  </a:lnTo>
                  <a:lnTo>
                    <a:pt x="579871" y="340056"/>
                  </a:lnTo>
                  <a:lnTo>
                    <a:pt x="583692" y="292607"/>
                  </a:lnTo>
                  <a:lnTo>
                    <a:pt x="579871" y="245159"/>
                  </a:lnTo>
                  <a:lnTo>
                    <a:pt x="568811" y="200143"/>
                  </a:lnTo>
                  <a:lnTo>
                    <a:pt x="551113" y="158163"/>
                  </a:lnTo>
                  <a:lnTo>
                    <a:pt x="527377" y="119822"/>
                  </a:lnTo>
                  <a:lnTo>
                    <a:pt x="498205" y="85724"/>
                  </a:lnTo>
                  <a:lnTo>
                    <a:pt x="464198" y="56473"/>
                  </a:lnTo>
                  <a:lnTo>
                    <a:pt x="425957" y="32671"/>
                  </a:lnTo>
                  <a:lnTo>
                    <a:pt x="384084" y="14923"/>
                  </a:lnTo>
                  <a:lnTo>
                    <a:pt x="339180" y="3831"/>
                  </a:lnTo>
                  <a:lnTo>
                    <a:pt x="291846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625" name="object 63" descr=""/>
            <p:cNvPicPr/>
            <p:nvPr/>
          </p:nvPicPr>
          <p:blipFill>
            <a:blip r:embed="rId41"/>
            <a:stretch/>
          </p:blipFill>
          <p:spPr>
            <a:xfrm>
              <a:off x="5847840" y="3198960"/>
              <a:ext cx="218808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6" name="object 64" descr=""/>
            <p:cNvPicPr/>
            <p:nvPr/>
          </p:nvPicPr>
          <p:blipFill>
            <a:blip r:embed="rId42"/>
            <a:stretch/>
          </p:blipFill>
          <p:spPr>
            <a:xfrm>
              <a:off x="5847840" y="3363840"/>
              <a:ext cx="22971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7" name="object 65" descr=""/>
            <p:cNvPicPr/>
            <p:nvPr/>
          </p:nvPicPr>
          <p:blipFill>
            <a:blip r:embed="rId43"/>
            <a:stretch/>
          </p:blipFill>
          <p:spPr>
            <a:xfrm>
              <a:off x="5847840" y="3529800"/>
              <a:ext cx="3020040" cy="213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8" name="object 66" descr=""/>
            <p:cNvPicPr/>
            <p:nvPr/>
          </p:nvPicPr>
          <p:blipFill>
            <a:blip r:embed="rId44"/>
            <a:stretch/>
          </p:blipFill>
          <p:spPr>
            <a:xfrm>
              <a:off x="5847840" y="3694320"/>
              <a:ext cx="2604960" cy="213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9" name="object 67" descr=""/>
            <p:cNvPicPr/>
            <p:nvPr/>
          </p:nvPicPr>
          <p:blipFill>
            <a:blip r:embed="rId45"/>
            <a:stretch/>
          </p:blipFill>
          <p:spPr>
            <a:xfrm>
              <a:off x="5847840" y="3857760"/>
              <a:ext cx="64080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0" name="object 68" descr=""/>
            <p:cNvPicPr/>
            <p:nvPr/>
          </p:nvPicPr>
          <p:blipFill>
            <a:blip r:embed="rId46"/>
            <a:stretch/>
          </p:blipFill>
          <p:spPr>
            <a:xfrm>
              <a:off x="6450120" y="3857760"/>
              <a:ext cx="14904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1" name="object 69" descr=""/>
            <p:cNvPicPr/>
            <p:nvPr/>
          </p:nvPicPr>
          <p:blipFill>
            <a:blip r:embed="rId47"/>
            <a:stretch/>
          </p:blipFill>
          <p:spPr>
            <a:xfrm>
              <a:off x="6562800" y="3845520"/>
              <a:ext cx="52056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2" name="object 70" descr=""/>
            <p:cNvPicPr/>
            <p:nvPr/>
          </p:nvPicPr>
          <p:blipFill>
            <a:blip r:embed="rId48"/>
            <a:stretch/>
          </p:blipFill>
          <p:spPr>
            <a:xfrm>
              <a:off x="5847840" y="4071240"/>
              <a:ext cx="42696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3" name="object 71" descr=""/>
            <p:cNvPicPr/>
            <p:nvPr/>
          </p:nvPicPr>
          <p:blipFill>
            <a:blip r:embed="rId49"/>
            <a:stretch/>
          </p:blipFill>
          <p:spPr>
            <a:xfrm>
              <a:off x="6227640" y="4071240"/>
              <a:ext cx="144900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4" name="object 72" descr=""/>
            <p:cNvPicPr/>
            <p:nvPr/>
          </p:nvPicPr>
          <p:blipFill>
            <a:blip r:embed="rId50"/>
            <a:stretch/>
          </p:blipFill>
          <p:spPr>
            <a:xfrm>
              <a:off x="5847840" y="4235760"/>
              <a:ext cx="938160" cy="151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35" name="Group 22"/>
          <p:cNvGrpSpPr/>
          <p:nvPr/>
        </p:nvGrpSpPr>
        <p:grpSpPr>
          <a:xfrm>
            <a:off x="3165480" y="3219480"/>
            <a:ext cx="2290680" cy="1026360"/>
            <a:chOff x="3165480" y="3219480"/>
            <a:chExt cx="2290680" cy="1026360"/>
          </a:xfrm>
        </p:grpSpPr>
        <p:pic>
          <p:nvPicPr>
            <p:cNvPr id="636" name="object 74" descr=""/>
            <p:cNvPicPr/>
            <p:nvPr/>
          </p:nvPicPr>
          <p:blipFill>
            <a:blip r:embed="rId51"/>
            <a:stretch/>
          </p:blipFill>
          <p:spPr>
            <a:xfrm>
              <a:off x="3165480" y="3219480"/>
              <a:ext cx="229068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7" name="object 75" descr=""/>
            <p:cNvPicPr/>
            <p:nvPr/>
          </p:nvPicPr>
          <p:blipFill>
            <a:blip r:embed="rId52"/>
            <a:stretch/>
          </p:blipFill>
          <p:spPr>
            <a:xfrm>
              <a:off x="3165480" y="3379320"/>
              <a:ext cx="123552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8" name="object 76" descr=""/>
            <p:cNvPicPr/>
            <p:nvPr/>
          </p:nvPicPr>
          <p:blipFill>
            <a:blip r:embed="rId53"/>
            <a:stretch/>
          </p:blipFill>
          <p:spPr>
            <a:xfrm>
              <a:off x="3165480" y="3549960"/>
              <a:ext cx="154728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9" name="object 77" descr=""/>
            <p:cNvPicPr/>
            <p:nvPr/>
          </p:nvPicPr>
          <p:blipFill>
            <a:blip r:embed="rId54"/>
            <a:stretch/>
          </p:blipFill>
          <p:spPr>
            <a:xfrm>
              <a:off x="3165480" y="3714480"/>
              <a:ext cx="131724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0" name="object 78" descr=""/>
            <p:cNvPicPr/>
            <p:nvPr/>
          </p:nvPicPr>
          <p:blipFill>
            <a:blip r:embed="rId55"/>
            <a:stretch/>
          </p:blipFill>
          <p:spPr>
            <a:xfrm>
              <a:off x="3165480" y="3874680"/>
              <a:ext cx="143712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1" name="object 79" descr=""/>
            <p:cNvPicPr/>
            <p:nvPr/>
          </p:nvPicPr>
          <p:blipFill>
            <a:blip r:embed="rId56"/>
            <a:stretch/>
          </p:blipFill>
          <p:spPr>
            <a:xfrm>
              <a:off x="4531320" y="3850200"/>
              <a:ext cx="1702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2" name="object 80" descr=""/>
            <p:cNvPicPr/>
            <p:nvPr/>
          </p:nvPicPr>
          <p:blipFill>
            <a:blip r:embed="rId57"/>
            <a:stretch/>
          </p:blipFill>
          <p:spPr>
            <a:xfrm>
              <a:off x="4658040" y="3862440"/>
              <a:ext cx="52236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3" name="object 81" descr=""/>
            <p:cNvPicPr/>
            <p:nvPr/>
          </p:nvPicPr>
          <p:blipFill>
            <a:blip r:embed="rId58"/>
            <a:stretch/>
          </p:blipFill>
          <p:spPr>
            <a:xfrm>
              <a:off x="3165480" y="4093920"/>
              <a:ext cx="150696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4" name="object 82" descr=""/>
            <p:cNvPicPr/>
            <p:nvPr/>
          </p:nvPicPr>
          <p:blipFill>
            <a:blip r:embed="rId59"/>
            <a:stretch/>
          </p:blipFill>
          <p:spPr>
            <a:xfrm>
              <a:off x="4624560" y="4093920"/>
              <a:ext cx="597960" cy="151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45" name="Group 23"/>
          <p:cNvGrpSpPr/>
          <p:nvPr/>
        </p:nvGrpSpPr>
        <p:grpSpPr>
          <a:xfrm>
            <a:off x="3074040" y="1684800"/>
            <a:ext cx="2075400" cy="1014840"/>
            <a:chOff x="3074040" y="1684800"/>
            <a:chExt cx="2075400" cy="1014840"/>
          </a:xfrm>
        </p:grpSpPr>
        <p:pic>
          <p:nvPicPr>
            <p:cNvPr id="646" name="object 84" descr=""/>
            <p:cNvPicPr/>
            <p:nvPr/>
          </p:nvPicPr>
          <p:blipFill>
            <a:blip r:embed="rId60"/>
            <a:stretch/>
          </p:blipFill>
          <p:spPr>
            <a:xfrm>
              <a:off x="3074040" y="1684800"/>
              <a:ext cx="143460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7" name="object 85" descr=""/>
            <p:cNvPicPr/>
            <p:nvPr/>
          </p:nvPicPr>
          <p:blipFill>
            <a:blip r:embed="rId61"/>
            <a:stretch/>
          </p:blipFill>
          <p:spPr>
            <a:xfrm>
              <a:off x="3074040" y="1849680"/>
              <a:ext cx="93240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8" name="object 86" descr=""/>
            <p:cNvPicPr/>
            <p:nvPr/>
          </p:nvPicPr>
          <p:blipFill>
            <a:blip r:embed="rId62"/>
            <a:stretch/>
          </p:blipFill>
          <p:spPr>
            <a:xfrm>
              <a:off x="3074040" y="2015640"/>
              <a:ext cx="112140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9" name="object 87" descr=""/>
            <p:cNvPicPr/>
            <p:nvPr/>
          </p:nvPicPr>
          <p:blipFill>
            <a:blip r:embed="rId63"/>
            <a:stretch/>
          </p:blipFill>
          <p:spPr>
            <a:xfrm>
              <a:off x="4120920" y="2059920"/>
              <a:ext cx="112320" cy="161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0" name="object 88" descr=""/>
            <p:cNvPicPr/>
            <p:nvPr/>
          </p:nvPicPr>
          <p:blipFill>
            <a:blip r:embed="rId64"/>
            <a:stretch/>
          </p:blipFill>
          <p:spPr>
            <a:xfrm>
              <a:off x="3074040" y="2164680"/>
              <a:ext cx="522360" cy="228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1" name="object 89" descr=""/>
            <p:cNvPicPr/>
            <p:nvPr/>
          </p:nvPicPr>
          <p:blipFill>
            <a:blip r:embed="rId65"/>
            <a:stretch/>
          </p:blipFill>
          <p:spPr>
            <a:xfrm>
              <a:off x="3074040" y="2395440"/>
              <a:ext cx="150660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2" name="object 90" descr=""/>
            <p:cNvPicPr/>
            <p:nvPr/>
          </p:nvPicPr>
          <p:blipFill>
            <a:blip r:embed="rId66"/>
            <a:stretch/>
          </p:blipFill>
          <p:spPr>
            <a:xfrm>
              <a:off x="4532400" y="2395440"/>
              <a:ext cx="59832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3" name="object 91" descr=""/>
            <p:cNvPicPr/>
            <p:nvPr/>
          </p:nvPicPr>
          <p:blipFill>
            <a:blip r:embed="rId67"/>
            <a:stretch/>
          </p:blipFill>
          <p:spPr>
            <a:xfrm>
              <a:off x="5076720" y="2395440"/>
              <a:ext cx="7272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4" name="object 92" descr=""/>
            <p:cNvPicPr/>
            <p:nvPr/>
          </p:nvPicPr>
          <p:blipFill>
            <a:blip r:embed="rId68"/>
            <a:stretch/>
          </p:blipFill>
          <p:spPr>
            <a:xfrm>
              <a:off x="3074040" y="2547720"/>
              <a:ext cx="1450800" cy="15192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" name="Group 1"/>
          <p:cNvGrpSpPr/>
          <p:nvPr/>
        </p:nvGrpSpPr>
        <p:grpSpPr>
          <a:xfrm>
            <a:off x="6981480" y="0"/>
            <a:ext cx="2162520" cy="1866600"/>
            <a:chOff x="6981480" y="0"/>
            <a:chExt cx="2162520" cy="1866600"/>
          </a:xfrm>
        </p:grpSpPr>
        <p:sp>
          <p:nvSpPr>
            <p:cNvPr id="656" name="CustomShape 2"/>
            <p:cNvSpPr/>
            <p:nvPr/>
          </p:nvSpPr>
          <p:spPr>
            <a:xfrm>
              <a:off x="6981480" y="0"/>
              <a:ext cx="2162520" cy="1866600"/>
            </a:xfrm>
            <a:custGeom>
              <a:avLst/>
              <a:gdLst/>
              <a:ahLst/>
              <a:rect l="l" t="t" r="r" b="b"/>
              <a:pathLst>
                <a:path w="2162809" h="1866900">
                  <a:moveTo>
                    <a:pt x="2162555" y="0"/>
                  </a:moveTo>
                  <a:lnTo>
                    <a:pt x="79283" y="0"/>
                  </a:lnTo>
                  <a:lnTo>
                    <a:pt x="77342" y="5301"/>
                  </a:lnTo>
                  <a:lnTo>
                    <a:pt x="62999" y="48868"/>
                  </a:lnTo>
                  <a:lnTo>
                    <a:pt x="50055" y="93052"/>
                  </a:lnTo>
                  <a:lnTo>
                    <a:pt x="38536" y="137826"/>
                  </a:lnTo>
                  <a:lnTo>
                    <a:pt x="28469" y="183164"/>
                  </a:lnTo>
                  <a:lnTo>
                    <a:pt x="19879" y="229040"/>
                  </a:lnTo>
                  <a:lnTo>
                    <a:pt x="12792" y="275429"/>
                  </a:lnTo>
                  <a:lnTo>
                    <a:pt x="7234" y="322303"/>
                  </a:lnTo>
                  <a:lnTo>
                    <a:pt x="3232" y="369637"/>
                  </a:lnTo>
                  <a:lnTo>
                    <a:pt x="812" y="417406"/>
                  </a:lnTo>
                  <a:lnTo>
                    <a:pt x="0" y="465582"/>
                  </a:lnTo>
                  <a:lnTo>
                    <a:pt x="812" y="513757"/>
                  </a:lnTo>
                  <a:lnTo>
                    <a:pt x="3232" y="561526"/>
                  </a:lnTo>
                  <a:lnTo>
                    <a:pt x="7234" y="608860"/>
                  </a:lnTo>
                  <a:lnTo>
                    <a:pt x="12792" y="655734"/>
                  </a:lnTo>
                  <a:lnTo>
                    <a:pt x="19879" y="702123"/>
                  </a:lnTo>
                  <a:lnTo>
                    <a:pt x="28469" y="747999"/>
                  </a:lnTo>
                  <a:lnTo>
                    <a:pt x="38536" y="793337"/>
                  </a:lnTo>
                  <a:lnTo>
                    <a:pt x="50055" y="838111"/>
                  </a:lnTo>
                  <a:lnTo>
                    <a:pt x="62999" y="882295"/>
                  </a:lnTo>
                  <a:lnTo>
                    <a:pt x="77342" y="925862"/>
                  </a:lnTo>
                  <a:lnTo>
                    <a:pt x="93058" y="968787"/>
                  </a:lnTo>
                  <a:lnTo>
                    <a:pt x="110120" y="1011043"/>
                  </a:lnTo>
                  <a:lnTo>
                    <a:pt x="128504" y="1052604"/>
                  </a:lnTo>
                  <a:lnTo>
                    <a:pt x="148182" y="1093444"/>
                  </a:lnTo>
                  <a:lnTo>
                    <a:pt x="169129" y="1133538"/>
                  </a:lnTo>
                  <a:lnTo>
                    <a:pt x="191318" y="1172859"/>
                  </a:lnTo>
                  <a:lnTo>
                    <a:pt x="214724" y="1211380"/>
                  </a:lnTo>
                  <a:lnTo>
                    <a:pt x="239320" y="1249077"/>
                  </a:lnTo>
                  <a:lnTo>
                    <a:pt x="265080" y="1285922"/>
                  </a:lnTo>
                  <a:lnTo>
                    <a:pt x="291978" y="1321890"/>
                  </a:lnTo>
                  <a:lnTo>
                    <a:pt x="319989" y="1356955"/>
                  </a:lnTo>
                  <a:lnTo>
                    <a:pt x="349085" y="1391090"/>
                  </a:lnTo>
                  <a:lnTo>
                    <a:pt x="379242" y="1424269"/>
                  </a:lnTo>
                  <a:lnTo>
                    <a:pt x="410432" y="1456467"/>
                  </a:lnTo>
                  <a:lnTo>
                    <a:pt x="442630" y="1487657"/>
                  </a:lnTo>
                  <a:lnTo>
                    <a:pt x="475809" y="1517814"/>
                  </a:lnTo>
                  <a:lnTo>
                    <a:pt x="509944" y="1546910"/>
                  </a:lnTo>
                  <a:lnTo>
                    <a:pt x="545009" y="1574921"/>
                  </a:lnTo>
                  <a:lnTo>
                    <a:pt x="580977" y="1601819"/>
                  </a:lnTo>
                  <a:lnTo>
                    <a:pt x="617822" y="1627579"/>
                  </a:lnTo>
                  <a:lnTo>
                    <a:pt x="655519" y="1652175"/>
                  </a:lnTo>
                  <a:lnTo>
                    <a:pt x="694040" y="1675581"/>
                  </a:lnTo>
                  <a:lnTo>
                    <a:pt x="733361" y="1697770"/>
                  </a:lnTo>
                  <a:lnTo>
                    <a:pt x="773455" y="1718717"/>
                  </a:lnTo>
                  <a:lnTo>
                    <a:pt x="814295" y="1738395"/>
                  </a:lnTo>
                  <a:lnTo>
                    <a:pt x="855856" y="1756779"/>
                  </a:lnTo>
                  <a:lnTo>
                    <a:pt x="898112" y="1773841"/>
                  </a:lnTo>
                  <a:lnTo>
                    <a:pt x="941037" y="1789557"/>
                  </a:lnTo>
                  <a:lnTo>
                    <a:pt x="984604" y="1803900"/>
                  </a:lnTo>
                  <a:lnTo>
                    <a:pt x="1028788" y="1816844"/>
                  </a:lnTo>
                  <a:lnTo>
                    <a:pt x="1073562" y="1828363"/>
                  </a:lnTo>
                  <a:lnTo>
                    <a:pt x="1118900" y="1838430"/>
                  </a:lnTo>
                  <a:lnTo>
                    <a:pt x="1164776" y="1847020"/>
                  </a:lnTo>
                  <a:lnTo>
                    <a:pt x="1211165" y="1854107"/>
                  </a:lnTo>
                  <a:lnTo>
                    <a:pt x="1258039" y="1859665"/>
                  </a:lnTo>
                  <a:lnTo>
                    <a:pt x="1305373" y="1863667"/>
                  </a:lnTo>
                  <a:lnTo>
                    <a:pt x="1353142" y="1866087"/>
                  </a:lnTo>
                  <a:lnTo>
                    <a:pt x="1401317" y="1866900"/>
                  </a:lnTo>
                  <a:lnTo>
                    <a:pt x="1449493" y="1866087"/>
                  </a:lnTo>
                  <a:lnTo>
                    <a:pt x="1497262" y="1863667"/>
                  </a:lnTo>
                  <a:lnTo>
                    <a:pt x="1544596" y="1859665"/>
                  </a:lnTo>
                  <a:lnTo>
                    <a:pt x="1591470" y="1854107"/>
                  </a:lnTo>
                  <a:lnTo>
                    <a:pt x="1637859" y="1847020"/>
                  </a:lnTo>
                  <a:lnTo>
                    <a:pt x="1683735" y="1838430"/>
                  </a:lnTo>
                  <a:lnTo>
                    <a:pt x="1729073" y="1828363"/>
                  </a:lnTo>
                  <a:lnTo>
                    <a:pt x="1773847" y="1816844"/>
                  </a:lnTo>
                  <a:lnTo>
                    <a:pt x="1818031" y="1803900"/>
                  </a:lnTo>
                  <a:lnTo>
                    <a:pt x="1861598" y="1789557"/>
                  </a:lnTo>
                  <a:lnTo>
                    <a:pt x="1904523" y="1773841"/>
                  </a:lnTo>
                  <a:lnTo>
                    <a:pt x="1946779" y="1756779"/>
                  </a:lnTo>
                  <a:lnTo>
                    <a:pt x="1988340" y="1738395"/>
                  </a:lnTo>
                  <a:lnTo>
                    <a:pt x="2029180" y="1718717"/>
                  </a:lnTo>
                  <a:lnTo>
                    <a:pt x="2069274" y="1697770"/>
                  </a:lnTo>
                  <a:lnTo>
                    <a:pt x="2108595" y="1675581"/>
                  </a:lnTo>
                  <a:lnTo>
                    <a:pt x="2147116" y="1652175"/>
                  </a:lnTo>
                  <a:lnTo>
                    <a:pt x="2162555" y="1642102"/>
                  </a:lnTo>
                  <a:lnTo>
                    <a:pt x="2162555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657" name="object 4" descr=""/>
            <p:cNvPicPr/>
            <p:nvPr/>
          </p:nvPicPr>
          <p:blipFill>
            <a:blip r:embed="rId1"/>
            <a:stretch/>
          </p:blipFill>
          <p:spPr>
            <a:xfrm>
              <a:off x="7441560" y="0"/>
              <a:ext cx="1702080" cy="14108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58" name="Group 3"/>
          <p:cNvGrpSpPr/>
          <p:nvPr/>
        </p:nvGrpSpPr>
        <p:grpSpPr>
          <a:xfrm>
            <a:off x="488160" y="294840"/>
            <a:ext cx="2060640" cy="752760"/>
            <a:chOff x="488160" y="294840"/>
            <a:chExt cx="2060640" cy="752760"/>
          </a:xfrm>
        </p:grpSpPr>
        <p:pic>
          <p:nvPicPr>
            <p:cNvPr id="659" name="object 6" descr=""/>
            <p:cNvPicPr/>
            <p:nvPr/>
          </p:nvPicPr>
          <p:blipFill>
            <a:blip r:embed="rId2"/>
            <a:stretch/>
          </p:blipFill>
          <p:spPr>
            <a:xfrm>
              <a:off x="488160" y="294840"/>
              <a:ext cx="2060640" cy="426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0" name="object 7" descr=""/>
            <p:cNvPicPr/>
            <p:nvPr/>
          </p:nvPicPr>
          <p:blipFill>
            <a:blip r:embed="rId3"/>
            <a:stretch/>
          </p:blipFill>
          <p:spPr>
            <a:xfrm>
              <a:off x="488160" y="742680"/>
              <a:ext cx="1476000" cy="3049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61" name="CustomShape 4"/>
          <p:cNvSpPr/>
          <p:nvPr/>
        </p:nvSpPr>
        <p:spPr>
          <a:xfrm>
            <a:off x="2001600" y="2109960"/>
            <a:ext cx="576360" cy="75960"/>
          </a:xfrm>
          <a:custGeom>
            <a:avLst/>
            <a:gdLst/>
            <a:ahLst/>
            <a:rect l="l" t="t" r="r" b="b"/>
            <a:pathLst>
              <a:path w="57658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206" y="48006"/>
                </a:lnTo>
                <a:lnTo>
                  <a:pt x="38100" y="48006"/>
                </a:lnTo>
                <a:lnTo>
                  <a:pt x="38100" y="28194"/>
                </a:lnTo>
                <a:lnTo>
                  <a:pt x="74206" y="28194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  <a:moveTo>
                  <a:pt x="537971" y="0"/>
                </a:moveTo>
                <a:lnTo>
                  <a:pt x="523124" y="2988"/>
                </a:lnTo>
                <a:lnTo>
                  <a:pt x="511016" y="11144"/>
                </a:lnTo>
                <a:lnTo>
                  <a:pt x="502860" y="23252"/>
                </a:lnTo>
                <a:lnTo>
                  <a:pt x="499871" y="38100"/>
                </a:lnTo>
                <a:lnTo>
                  <a:pt x="502860" y="52947"/>
                </a:lnTo>
                <a:lnTo>
                  <a:pt x="511016" y="65055"/>
                </a:lnTo>
                <a:lnTo>
                  <a:pt x="523124" y="73211"/>
                </a:lnTo>
                <a:lnTo>
                  <a:pt x="537971" y="76200"/>
                </a:lnTo>
                <a:lnTo>
                  <a:pt x="552819" y="73211"/>
                </a:lnTo>
                <a:lnTo>
                  <a:pt x="564927" y="65055"/>
                </a:lnTo>
                <a:lnTo>
                  <a:pt x="573083" y="52947"/>
                </a:lnTo>
                <a:lnTo>
                  <a:pt x="574078" y="48006"/>
                </a:lnTo>
                <a:lnTo>
                  <a:pt x="537971" y="48006"/>
                </a:lnTo>
                <a:lnTo>
                  <a:pt x="537971" y="28194"/>
                </a:lnTo>
                <a:lnTo>
                  <a:pt x="574078" y="28194"/>
                </a:lnTo>
                <a:lnTo>
                  <a:pt x="573083" y="23252"/>
                </a:lnTo>
                <a:lnTo>
                  <a:pt x="564927" y="11144"/>
                </a:lnTo>
                <a:lnTo>
                  <a:pt x="552819" y="2988"/>
                </a:lnTo>
                <a:lnTo>
                  <a:pt x="537971" y="0"/>
                </a:lnTo>
                <a:close/>
                <a:moveTo>
                  <a:pt x="74206" y="28194"/>
                </a:moveTo>
                <a:lnTo>
                  <a:pt x="38100" y="28194"/>
                </a:lnTo>
                <a:lnTo>
                  <a:pt x="38100" y="48006"/>
                </a:lnTo>
                <a:lnTo>
                  <a:pt x="74206" y="48006"/>
                </a:lnTo>
                <a:lnTo>
                  <a:pt x="76200" y="38100"/>
                </a:lnTo>
                <a:lnTo>
                  <a:pt x="74206" y="28194"/>
                </a:lnTo>
                <a:close/>
                <a:moveTo>
                  <a:pt x="501865" y="28194"/>
                </a:moveTo>
                <a:lnTo>
                  <a:pt x="74206" y="28194"/>
                </a:lnTo>
                <a:lnTo>
                  <a:pt x="76200" y="38100"/>
                </a:lnTo>
                <a:lnTo>
                  <a:pt x="74206" y="48006"/>
                </a:lnTo>
                <a:lnTo>
                  <a:pt x="501865" y="48006"/>
                </a:lnTo>
                <a:lnTo>
                  <a:pt x="499871" y="38100"/>
                </a:lnTo>
                <a:lnTo>
                  <a:pt x="501865" y="28194"/>
                </a:lnTo>
                <a:close/>
                <a:moveTo>
                  <a:pt x="574078" y="28194"/>
                </a:moveTo>
                <a:lnTo>
                  <a:pt x="537971" y="28194"/>
                </a:lnTo>
                <a:lnTo>
                  <a:pt x="537971" y="48006"/>
                </a:lnTo>
                <a:lnTo>
                  <a:pt x="574078" y="48006"/>
                </a:lnTo>
                <a:lnTo>
                  <a:pt x="576071" y="38100"/>
                </a:lnTo>
                <a:lnTo>
                  <a:pt x="574078" y="28194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2" name="CustomShape 5"/>
          <p:cNvSpPr/>
          <p:nvPr/>
        </p:nvSpPr>
        <p:spPr>
          <a:xfrm>
            <a:off x="7904880" y="1936080"/>
            <a:ext cx="646200" cy="1298880"/>
          </a:xfrm>
          <a:custGeom>
            <a:avLst/>
            <a:gdLst/>
            <a:ahLst/>
            <a:rect l="l" t="t" r="r" b="b"/>
            <a:pathLst>
              <a:path w="646429" h="1299210">
                <a:moveTo>
                  <a:pt x="43561" y="1223518"/>
                </a:moveTo>
                <a:lnTo>
                  <a:pt x="28432" y="1224156"/>
                </a:lnTo>
                <a:lnTo>
                  <a:pt x="15208" y="1230344"/>
                </a:lnTo>
                <a:lnTo>
                  <a:pt x="5270" y="1241055"/>
                </a:lnTo>
                <a:lnTo>
                  <a:pt x="0" y="1255268"/>
                </a:lnTo>
                <a:lnTo>
                  <a:pt x="619" y="1270343"/>
                </a:lnTo>
                <a:lnTo>
                  <a:pt x="6762" y="1283573"/>
                </a:lnTo>
                <a:lnTo>
                  <a:pt x="17430" y="1293540"/>
                </a:lnTo>
                <a:lnTo>
                  <a:pt x="31623" y="1298828"/>
                </a:lnTo>
                <a:lnTo>
                  <a:pt x="46751" y="1298192"/>
                </a:lnTo>
                <a:lnTo>
                  <a:pt x="59975" y="1292018"/>
                </a:lnTo>
                <a:lnTo>
                  <a:pt x="69913" y="1281344"/>
                </a:lnTo>
                <a:lnTo>
                  <a:pt x="73575" y="1271520"/>
                </a:lnTo>
                <a:lnTo>
                  <a:pt x="37465" y="1271143"/>
                </a:lnTo>
                <a:lnTo>
                  <a:pt x="37719" y="1251331"/>
                </a:lnTo>
                <a:lnTo>
                  <a:pt x="74228" y="1251331"/>
                </a:lnTo>
                <a:lnTo>
                  <a:pt x="68421" y="1238789"/>
                </a:lnTo>
                <a:lnTo>
                  <a:pt x="57753" y="1228808"/>
                </a:lnTo>
                <a:lnTo>
                  <a:pt x="43561" y="1223518"/>
                </a:lnTo>
                <a:close/>
                <a:moveTo>
                  <a:pt x="74406" y="1251714"/>
                </a:moveTo>
                <a:lnTo>
                  <a:pt x="74564" y="1252057"/>
                </a:lnTo>
                <a:lnTo>
                  <a:pt x="75184" y="1267206"/>
                </a:lnTo>
                <a:lnTo>
                  <a:pt x="73575" y="1271520"/>
                </a:lnTo>
                <a:lnTo>
                  <a:pt x="608076" y="1277112"/>
                </a:lnTo>
                <a:lnTo>
                  <a:pt x="610616" y="1277112"/>
                </a:lnTo>
                <a:lnTo>
                  <a:pt x="613156" y="1276095"/>
                </a:lnTo>
                <a:lnTo>
                  <a:pt x="616966" y="1272285"/>
                </a:lnTo>
                <a:lnTo>
                  <a:pt x="617982" y="1269745"/>
                </a:lnTo>
                <a:lnTo>
                  <a:pt x="617982" y="1267206"/>
                </a:lnTo>
                <a:lnTo>
                  <a:pt x="598170" y="1267206"/>
                </a:lnTo>
                <a:lnTo>
                  <a:pt x="598170" y="1257195"/>
                </a:lnTo>
                <a:lnTo>
                  <a:pt x="74406" y="1251714"/>
                </a:lnTo>
                <a:close/>
                <a:moveTo>
                  <a:pt x="37719" y="1251331"/>
                </a:moveTo>
                <a:lnTo>
                  <a:pt x="37465" y="1271143"/>
                </a:lnTo>
                <a:lnTo>
                  <a:pt x="73575" y="1271520"/>
                </a:lnTo>
                <a:lnTo>
                  <a:pt x="75184" y="1267206"/>
                </a:lnTo>
                <a:lnTo>
                  <a:pt x="74564" y="1252057"/>
                </a:lnTo>
                <a:lnTo>
                  <a:pt x="74406" y="1251714"/>
                </a:lnTo>
                <a:lnTo>
                  <a:pt x="37719" y="1251331"/>
                </a:lnTo>
                <a:close/>
                <a:moveTo>
                  <a:pt x="598170" y="1257195"/>
                </a:moveTo>
                <a:lnTo>
                  <a:pt x="598170" y="1267206"/>
                </a:lnTo>
                <a:lnTo>
                  <a:pt x="608202" y="1257300"/>
                </a:lnTo>
                <a:lnTo>
                  <a:pt x="598170" y="1257195"/>
                </a:lnTo>
                <a:close/>
                <a:moveTo>
                  <a:pt x="598170" y="74198"/>
                </a:moveTo>
                <a:lnTo>
                  <a:pt x="598170" y="1257195"/>
                </a:lnTo>
                <a:lnTo>
                  <a:pt x="608202" y="1257300"/>
                </a:lnTo>
                <a:lnTo>
                  <a:pt x="598170" y="1267206"/>
                </a:lnTo>
                <a:lnTo>
                  <a:pt x="617982" y="1267206"/>
                </a:lnTo>
                <a:lnTo>
                  <a:pt x="617982" y="76200"/>
                </a:lnTo>
                <a:lnTo>
                  <a:pt x="608076" y="76200"/>
                </a:lnTo>
                <a:lnTo>
                  <a:pt x="598170" y="74198"/>
                </a:lnTo>
                <a:close/>
                <a:moveTo>
                  <a:pt x="74228" y="1251331"/>
                </a:moveTo>
                <a:lnTo>
                  <a:pt x="37719" y="1251331"/>
                </a:lnTo>
                <a:lnTo>
                  <a:pt x="74406" y="1251714"/>
                </a:lnTo>
                <a:lnTo>
                  <a:pt x="74228" y="1251331"/>
                </a:lnTo>
                <a:close/>
                <a:moveTo>
                  <a:pt x="617982" y="38100"/>
                </a:moveTo>
                <a:lnTo>
                  <a:pt x="598170" y="38100"/>
                </a:lnTo>
                <a:lnTo>
                  <a:pt x="598205" y="74206"/>
                </a:lnTo>
                <a:lnTo>
                  <a:pt x="608076" y="76200"/>
                </a:lnTo>
                <a:lnTo>
                  <a:pt x="617982" y="74206"/>
                </a:lnTo>
                <a:lnTo>
                  <a:pt x="617982" y="38100"/>
                </a:lnTo>
                <a:close/>
                <a:moveTo>
                  <a:pt x="617982" y="74206"/>
                </a:moveTo>
                <a:lnTo>
                  <a:pt x="608076" y="76200"/>
                </a:lnTo>
                <a:lnTo>
                  <a:pt x="617982" y="76200"/>
                </a:lnTo>
                <a:lnTo>
                  <a:pt x="617982" y="74206"/>
                </a:lnTo>
                <a:close/>
                <a:moveTo>
                  <a:pt x="646176" y="38100"/>
                </a:moveTo>
                <a:lnTo>
                  <a:pt x="617982" y="38100"/>
                </a:lnTo>
                <a:lnTo>
                  <a:pt x="617982" y="74206"/>
                </a:lnTo>
                <a:lnTo>
                  <a:pt x="622923" y="73211"/>
                </a:lnTo>
                <a:lnTo>
                  <a:pt x="635031" y="65055"/>
                </a:lnTo>
                <a:lnTo>
                  <a:pt x="643187" y="52947"/>
                </a:lnTo>
                <a:lnTo>
                  <a:pt x="646176" y="38100"/>
                </a:lnTo>
                <a:close/>
                <a:moveTo>
                  <a:pt x="608076" y="0"/>
                </a:moveTo>
                <a:lnTo>
                  <a:pt x="593282" y="2988"/>
                </a:lnTo>
                <a:lnTo>
                  <a:pt x="581167" y="11144"/>
                </a:lnTo>
                <a:lnTo>
                  <a:pt x="572982" y="23252"/>
                </a:lnTo>
                <a:lnTo>
                  <a:pt x="569976" y="38100"/>
                </a:lnTo>
                <a:lnTo>
                  <a:pt x="572982" y="52947"/>
                </a:lnTo>
                <a:lnTo>
                  <a:pt x="581167" y="65055"/>
                </a:lnTo>
                <a:lnTo>
                  <a:pt x="593282" y="73211"/>
                </a:lnTo>
                <a:lnTo>
                  <a:pt x="598170" y="74198"/>
                </a:lnTo>
                <a:lnTo>
                  <a:pt x="598170" y="38100"/>
                </a:lnTo>
                <a:lnTo>
                  <a:pt x="646176" y="38100"/>
                </a:lnTo>
                <a:lnTo>
                  <a:pt x="643187" y="23252"/>
                </a:lnTo>
                <a:lnTo>
                  <a:pt x="635031" y="11144"/>
                </a:lnTo>
                <a:lnTo>
                  <a:pt x="622923" y="2988"/>
                </a:lnTo>
                <a:lnTo>
                  <a:pt x="608076" y="0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63" name="Group 6"/>
          <p:cNvGrpSpPr/>
          <p:nvPr/>
        </p:nvGrpSpPr>
        <p:grpSpPr>
          <a:xfrm>
            <a:off x="487080" y="1244880"/>
            <a:ext cx="6650640" cy="434160"/>
            <a:chOff x="487080" y="1244880"/>
            <a:chExt cx="6650640" cy="434160"/>
          </a:xfrm>
        </p:grpSpPr>
        <p:pic>
          <p:nvPicPr>
            <p:cNvPr id="664" name="object 11" descr=""/>
            <p:cNvPicPr/>
            <p:nvPr/>
          </p:nvPicPr>
          <p:blipFill>
            <a:blip r:embed="rId4"/>
            <a:stretch/>
          </p:blipFill>
          <p:spPr>
            <a:xfrm>
              <a:off x="487080" y="1465920"/>
              <a:ext cx="665064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5" name="object 12" descr=""/>
            <p:cNvPicPr/>
            <p:nvPr/>
          </p:nvPicPr>
          <p:blipFill>
            <a:blip r:embed="rId5"/>
            <a:stretch/>
          </p:blipFill>
          <p:spPr>
            <a:xfrm>
              <a:off x="487080" y="1244880"/>
              <a:ext cx="5587200" cy="2134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66" name="Group 7"/>
          <p:cNvGrpSpPr/>
          <p:nvPr/>
        </p:nvGrpSpPr>
        <p:grpSpPr>
          <a:xfrm>
            <a:off x="264240" y="1976040"/>
            <a:ext cx="1713960" cy="2417040"/>
            <a:chOff x="264240" y="1976040"/>
            <a:chExt cx="1713960" cy="2417040"/>
          </a:xfrm>
        </p:grpSpPr>
        <p:sp>
          <p:nvSpPr>
            <p:cNvPr id="667" name="CustomShape 8"/>
            <p:cNvSpPr/>
            <p:nvPr/>
          </p:nvSpPr>
          <p:spPr>
            <a:xfrm>
              <a:off x="264240" y="1976040"/>
              <a:ext cx="1703880" cy="2417040"/>
            </a:xfrm>
            <a:custGeom>
              <a:avLst/>
              <a:gdLst/>
              <a:ahLst/>
              <a:rect l="l" t="t" r="r" b="b"/>
              <a:pathLst>
                <a:path w="1704339" h="2417445">
                  <a:moveTo>
                    <a:pt x="0" y="851915"/>
                  </a:moveTo>
                  <a:lnTo>
                    <a:pt x="1348" y="803569"/>
                  </a:lnTo>
                  <a:lnTo>
                    <a:pt x="5346" y="755931"/>
                  </a:lnTo>
                  <a:lnTo>
                    <a:pt x="11921" y="709073"/>
                  </a:lnTo>
                  <a:lnTo>
                    <a:pt x="21002" y="663067"/>
                  </a:lnTo>
                  <a:lnTo>
                    <a:pt x="32516" y="617984"/>
                  </a:lnTo>
                  <a:lnTo>
                    <a:pt x="46392" y="573896"/>
                  </a:lnTo>
                  <a:lnTo>
                    <a:pt x="62557" y="530876"/>
                  </a:lnTo>
                  <a:lnTo>
                    <a:pt x="80940" y="488996"/>
                  </a:lnTo>
                  <a:lnTo>
                    <a:pt x="101469" y="448326"/>
                  </a:lnTo>
                  <a:lnTo>
                    <a:pt x="124072" y="408940"/>
                  </a:lnTo>
                  <a:lnTo>
                    <a:pt x="148677" y="370909"/>
                  </a:lnTo>
                  <a:lnTo>
                    <a:pt x="175212" y="334304"/>
                  </a:lnTo>
                  <a:lnTo>
                    <a:pt x="203605" y="299198"/>
                  </a:lnTo>
                  <a:lnTo>
                    <a:pt x="233784" y="265663"/>
                  </a:lnTo>
                  <a:lnTo>
                    <a:pt x="265678" y="233770"/>
                  </a:lnTo>
                  <a:lnTo>
                    <a:pt x="299214" y="203592"/>
                  </a:lnTo>
                  <a:lnTo>
                    <a:pt x="334320" y="175200"/>
                  </a:lnTo>
                  <a:lnTo>
                    <a:pt x="370925" y="148667"/>
                  </a:lnTo>
                  <a:lnTo>
                    <a:pt x="408957" y="124063"/>
                  </a:lnTo>
                  <a:lnTo>
                    <a:pt x="448343" y="101462"/>
                  </a:lnTo>
                  <a:lnTo>
                    <a:pt x="489012" y="80934"/>
                  </a:lnTo>
                  <a:lnTo>
                    <a:pt x="530892" y="62552"/>
                  </a:lnTo>
                  <a:lnTo>
                    <a:pt x="573911" y="46388"/>
                  </a:lnTo>
                  <a:lnTo>
                    <a:pt x="617997" y="32513"/>
                  </a:lnTo>
                  <a:lnTo>
                    <a:pt x="663078" y="21000"/>
                  </a:lnTo>
                  <a:lnTo>
                    <a:pt x="709083" y="11920"/>
                  </a:lnTo>
                  <a:lnTo>
                    <a:pt x="755938" y="5345"/>
                  </a:lnTo>
                  <a:lnTo>
                    <a:pt x="803573" y="1348"/>
                  </a:lnTo>
                  <a:lnTo>
                    <a:pt x="851916" y="0"/>
                  </a:lnTo>
                  <a:lnTo>
                    <a:pt x="900262" y="1348"/>
                  </a:lnTo>
                  <a:lnTo>
                    <a:pt x="947900" y="5345"/>
                  </a:lnTo>
                  <a:lnTo>
                    <a:pt x="994758" y="11920"/>
                  </a:lnTo>
                  <a:lnTo>
                    <a:pt x="1040764" y="21000"/>
                  </a:lnTo>
                  <a:lnTo>
                    <a:pt x="1085847" y="32513"/>
                  </a:lnTo>
                  <a:lnTo>
                    <a:pt x="1129935" y="46388"/>
                  </a:lnTo>
                  <a:lnTo>
                    <a:pt x="1172955" y="62552"/>
                  </a:lnTo>
                  <a:lnTo>
                    <a:pt x="1214835" y="80934"/>
                  </a:lnTo>
                  <a:lnTo>
                    <a:pt x="1255505" y="101462"/>
                  </a:lnTo>
                  <a:lnTo>
                    <a:pt x="1294891" y="124063"/>
                  </a:lnTo>
                  <a:lnTo>
                    <a:pt x="1332922" y="148667"/>
                  </a:lnTo>
                  <a:lnTo>
                    <a:pt x="1369527" y="175200"/>
                  </a:lnTo>
                  <a:lnTo>
                    <a:pt x="1404633" y="203592"/>
                  </a:lnTo>
                  <a:lnTo>
                    <a:pt x="1438168" y="233770"/>
                  </a:lnTo>
                  <a:lnTo>
                    <a:pt x="1470061" y="265663"/>
                  </a:lnTo>
                  <a:lnTo>
                    <a:pt x="1500239" y="299198"/>
                  </a:lnTo>
                  <a:lnTo>
                    <a:pt x="1528631" y="334304"/>
                  </a:lnTo>
                  <a:lnTo>
                    <a:pt x="1555164" y="370909"/>
                  </a:lnTo>
                  <a:lnTo>
                    <a:pt x="1579768" y="408940"/>
                  </a:lnTo>
                  <a:lnTo>
                    <a:pt x="1602369" y="448326"/>
                  </a:lnTo>
                  <a:lnTo>
                    <a:pt x="1622897" y="488996"/>
                  </a:lnTo>
                  <a:lnTo>
                    <a:pt x="1641279" y="530876"/>
                  </a:lnTo>
                  <a:lnTo>
                    <a:pt x="1657443" y="573896"/>
                  </a:lnTo>
                  <a:lnTo>
                    <a:pt x="1671318" y="617984"/>
                  </a:lnTo>
                  <a:lnTo>
                    <a:pt x="1682831" y="663067"/>
                  </a:lnTo>
                  <a:lnTo>
                    <a:pt x="1691911" y="709073"/>
                  </a:lnTo>
                  <a:lnTo>
                    <a:pt x="1698486" y="755931"/>
                  </a:lnTo>
                  <a:lnTo>
                    <a:pt x="1702483" y="803569"/>
                  </a:lnTo>
                  <a:lnTo>
                    <a:pt x="1703832" y="851915"/>
                  </a:lnTo>
                  <a:lnTo>
                    <a:pt x="1703832" y="1565147"/>
                  </a:lnTo>
                  <a:lnTo>
                    <a:pt x="1702483" y="1613490"/>
                  </a:lnTo>
                  <a:lnTo>
                    <a:pt x="1698486" y="1661125"/>
                  </a:lnTo>
                  <a:lnTo>
                    <a:pt x="1691911" y="1707980"/>
                  </a:lnTo>
                  <a:lnTo>
                    <a:pt x="1682831" y="1753985"/>
                  </a:lnTo>
                  <a:lnTo>
                    <a:pt x="1671318" y="1799066"/>
                  </a:lnTo>
                  <a:lnTo>
                    <a:pt x="1657443" y="1843152"/>
                  </a:lnTo>
                  <a:lnTo>
                    <a:pt x="1641279" y="1886171"/>
                  </a:lnTo>
                  <a:lnTo>
                    <a:pt x="1622897" y="1928051"/>
                  </a:lnTo>
                  <a:lnTo>
                    <a:pt x="1602369" y="1968720"/>
                  </a:lnTo>
                  <a:lnTo>
                    <a:pt x="1579768" y="2008106"/>
                  </a:lnTo>
                  <a:lnTo>
                    <a:pt x="1555164" y="2046138"/>
                  </a:lnTo>
                  <a:lnTo>
                    <a:pt x="1528631" y="2082743"/>
                  </a:lnTo>
                  <a:lnTo>
                    <a:pt x="1500239" y="2117849"/>
                  </a:lnTo>
                  <a:lnTo>
                    <a:pt x="1470061" y="2151385"/>
                  </a:lnTo>
                  <a:lnTo>
                    <a:pt x="1438168" y="2183279"/>
                  </a:lnTo>
                  <a:lnTo>
                    <a:pt x="1404633" y="2213458"/>
                  </a:lnTo>
                  <a:lnTo>
                    <a:pt x="1369527" y="2241851"/>
                  </a:lnTo>
                  <a:lnTo>
                    <a:pt x="1332922" y="2268386"/>
                  </a:lnTo>
                  <a:lnTo>
                    <a:pt x="1294891" y="2292991"/>
                  </a:lnTo>
                  <a:lnTo>
                    <a:pt x="1255505" y="2315594"/>
                  </a:lnTo>
                  <a:lnTo>
                    <a:pt x="1214835" y="2336123"/>
                  </a:lnTo>
                  <a:lnTo>
                    <a:pt x="1172955" y="2354506"/>
                  </a:lnTo>
                  <a:lnTo>
                    <a:pt x="1129935" y="2370671"/>
                  </a:lnTo>
                  <a:lnTo>
                    <a:pt x="1085847" y="2384547"/>
                  </a:lnTo>
                  <a:lnTo>
                    <a:pt x="1040764" y="2396061"/>
                  </a:lnTo>
                  <a:lnTo>
                    <a:pt x="994758" y="2405142"/>
                  </a:lnTo>
                  <a:lnTo>
                    <a:pt x="947900" y="2411717"/>
                  </a:lnTo>
                  <a:lnTo>
                    <a:pt x="900262" y="2415715"/>
                  </a:lnTo>
                  <a:lnTo>
                    <a:pt x="851916" y="2417064"/>
                  </a:lnTo>
                  <a:lnTo>
                    <a:pt x="803573" y="2415715"/>
                  </a:lnTo>
                  <a:lnTo>
                    <a:pt x="755938" y="2411717"/>
                  </a:lnTo>
                  <a:lnTo>
                    <a:pt x="709083" y="2405142"/>
                  </a:lnTo>
                  <a:lnTo>
                    <a:pt x="663078" y="2396061"/>
                  </a:lnTo>
                  <a:lnTo>
                    <a:pt x="617997" y="2384547"/>
                  </a:lnTo>
                  <a:lnTo>
                    <a:pt x="573911" y="2370671"/>
                  </a:lnTo>
                  <a:lnTo>
                    <a:pt x="530892" y="2354506"/>
                  </a:lnTo>
                  <a:lnTo>
                    <a:pt x="489012" y="2336123"/>
                  </a:lnTo>
                  <a:lnTo>
                    <a:pt x="448343" y="2315594"/>
                  </a:lnTo>
                  <a:lnTo>
                    <a:pt x="408957" y="2292991"/>
                  </a:lnTo>
                  <a:lnTo>
                    <a:pt x="370925" y="2268386"/>
                  </a:lnTo>
                  <a:lnTo>
                    <a:pt x="334320" y="2241851"/>
                  </a:lnTo>
                  <a:lnTo>
                    <a:pt x="299214" y="2213458"/>
                  </a:lnTo>
                  <a:lnTo>
                    <a:pt x="265678" y="2183279"/>
                  </a:lnTo>
                  <a:lnTo>
                    <a:pt x="233784" y="2151385"/>
                  </a:lnTo>
                  <a:lnTo>
                    <a:pt x="203605" y="2117849"/>
                  </a:lnTo>
                  <a:lnTo>
                    <a:pt x="175212" y="2082743"/>
                  </a:lnTo>
                  <a:lnTo>
                    <a:pt x="148677" y="2046138"/>
                  </a:lnTo>
                  <a:lnTo>
                    <a:pt x="124072" y="2008106"/>
                  </a:lnTo>
                  <a:lnTo>
                    <a:pt x="101469" y="1968720"/>
                  </a:lnTo>
                  <a:lnTo>
                    <a:pt x="80940" y="1928051"/>
                  </a:lnTo>
                  <a:lnTo>
                    <a:pt x="62557" y="1886171"/>
                  </a:lnTo>
                  <a:lnTo>
                    <a:pt x="46392" y="1843152"/>
                  </a:lnTo>
                  <a:lnTo>
                    <a:pt x="32516" y="1799066"/>
                  </a:lnTo>
                  <a:lnTo>
                    <a:pt x="21002" y="1753985"/>
                  </a:lnTo>
                  <a:lnTo>
                    <a:pt x="11921" y="1707980"/>
                  </a:lnTo>
                  <a:lnTo>
                    <a:pt x="5346" y="1661125"/>
                  </a:lnTo>
                  <a:lnTo>
                    <a:pt x="1348" y="1613490"/>
                  </a:lnTo>
                  <a:lnTo>
                    <a:pt x="0" y="1565147"/>
                  </a:lnTo>
                  <a:lnTo>
                    <a:pt x="0" y="851915"/>
                  </a:lnTo>
                  <a:close/>
                </a:path>
              </a:pathLst>
            </a:custGeom>
            <a:noFill/>
            <a:ln w="28800">
              <a:solidFill>
                <a:srgbClr val="89c63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668" name="object 15" descr=""/>
            <p:cNvPicPr/>
            <p:nvPr/>
          </p:nvPicPr>
          <p:blipFill>
            <a:blip r:embed="rId6"/>
            <a:stretch/>
          </p:blipFill>
          <p:spPr>
            <a:xfrm>
              <a:off x="654840" y="2276640"/>
              <a:ext cx="101016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9" name="object 16" descr=""/>
            <p:cNvPicPr/>
            <p:nvPr/>
          </p:nvPicPr>
          <p:blipFill>
            <a:blip r:embed="rId7"/>
            <a:stretch/>
          </p:blipFill>
          <p:spPr>
            <a:xfrm>
              <a:off x="743400" y="2459520"/>
              <a:ext cx="84204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0" name="object 17" descr=""/>
            <p:cNvPicPr/>
            <p:nvPr/>
          </p:nvPicPr>
          <p:blipFill>
            <a:blip r:embed="rId8"/>
            <a:stretch/>
          </p:blipFill>
          <p:spPr>
            <a:xfrm>
              <a:off x="813600" y="2642040"/>
              <a:ext cx="668880" cy="18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1" name="object 18" descr=""/>
            <p:cNvPicPr/>
            <p:nvPr/>
          </p:nvPicPr>
          <p:blipFill>
            <a:blip r:embed="rId9"/>
            <a:stretch/>
          </p:blipFill>
          <p:spPr>
            <a:xfrm>
              <a:off x="601560" y="2825640"/>
              <a:ext cx="19620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2" name="object 19" descr=""/>
            <p:cNvPicPr/>
            <p:nvPr/>
          </p:nvPicPr>
          <p:blipFill>
            <a:blip r:embed="rId10"/>
            <a:stretch/>
          </p:blipFill>
          <p:spPr>
            <a:xfrm>
              <a:off x="732600" y="2825640"/>
              <a:ext cx="10008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3" name="object 20" descr=""/>
            <p:cNvPicPr/>
            <p:nvPr/>
          </p:nvPicPr>
          <p:blipFill>
            <a:blip r:embed="rId11"/>
            <a:stretch/>
          </p:blipFill>
          <p:spPr>
            <a:xfrm>
              <a:off x="783000" y="2825640"/>
              <a:ext cx="97848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4" name="object 21" descr=""/>
            <p:cNvPicPr/>
            <p:nvPr/>
          </p:nvPicPr>
          <p:blipFill>
            <a:blip r:embed="rId12"/>
            <a:stretch/>
          </p:blipFill>
          <p:spPr>
            <a:xfrm>
              <a:off x="365400" y="3008520"/>
              <a:ext cx="159660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5" name="object 22" descr=""/>
            <p:cNvPicPr/>
            <p:nvPr/>
          </p:nvPicPr>
          <p:blipFill>
            <a:blip r:embed="rId13"/>
            <a:stretch/>
          </p:blipFill>
          <p:spPr>
            <a:xfrm>
              <a:off x="466200" y="3191400"/>
              <a:ext cx="139356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6" name="object 23" descr=""/>
            <p:cNvPicPr/>
            <p:nvPr/>
          </p:nvPicPr>
          <p:blipFill>
            <a:blip r:embed="rId14"/>
            <a:stretch/>
          </p:blipFill>
          <p:spPr>
            <a:xfrm>
              <a:off x="340920" y="3374280"/>
              <a:ext cx="163728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7" name="object 24" descr=""/>
            <p:cNvPicPr/>
            <p:nvPr/>
          </p:nvPicPr>
          <p:blipFill>
            <a:blip r:embed="rId15"/>
            <a:stretch/>
          </p:blipFill>
          <p:spPr>
            <a:xfrm>
              <a:off x="708480" y="3557160"/>
              <a:ext cx="90936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8" name="object 25" descr=""/>
            <p:cNvPicPr/>
            <p:nvPr/>
          </p:nvPicPr>
          <p:blipFill>
            <a:blip r:embed="rId16"/>
            <a:stretch/>
          </p:blipFill>
          <p:spPr>
            <a:xfrm>
              <a:off x="749520" y="3740040"/>
              <a:ext cx="798120" cy="1828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79" name="Group 9"/>
          <p:cNvGrpSpPr/>
          <p:nvPr/>
        </p:nvGrpSpPr>
        <p:grpSpPr>
          <a:xfrm>
            <a:off x="2657880" y="1866960"/>
            <a:ext cx="2247120" cy="2694600"/>
            <a:chOff x="2657880" y="1866960"/>
            <a:chExt cx="2247120" cy="2694600"/>
          </a:xfrm>
        </p:grpSpPr>
        <p:sp>
          <p:nvSpPr>
            <p:cNvPr id="680" name="CustomShape 10"/>
            <p:cNvSpPr/>
            <p:nvPr/>
          </p:nvSpPr>
          <p:spPr>
            <a:xfrm>
              <a:off x="2657880" y="1866960"/>
              <a:ext cx="583920" cy="585000"/>
            </a:xfrm>
            <a:custGeom>
              <a:avLst/>
              <a:gdLst/>
              <a:ahLst/>
              <a:rect l="l" t="t" r="r" b="b"/>
              <a:pathLst>
                <a:path w="584200" h="585469">
                  <a:moveTo>
                    <a:pt x="291845" y="0"/>
                  </a:moveTo>
                  <a:lnTo>
                    <a:pt x="244511" y="3831"/>
                  </a:lnTo>
                  <a:lnTo>
                    <a:pt x="199607" y="14923"/>
                  </a:lnTo>
                  <a:lnTo>
                    <a:pt x="157734" y="32671"/>
                  </a:lnTo>
                  <a:lnTo>
                    <a:pt x="119493" y="56473"/>
                  </a:lnTo>
                  <a:lnTo>
                    <a:pt x="85486" y="85725"/>
                  </a:lnTo>
                  <a:lnTo>
                    <a:pt x="56314" y="119822"/>
                  </a:lnTo>
                  <a:lnTo>
                    <a:pt x="32578" y="158163"/>
                  </a:lnTo>
                  <a:lnTo>
                    <a:pt x="14880" y="200143"/>
                  </a:lnTo>
                  <a:lnTo>
                    <a:pt x="3820" y="245159"/>
                  </a:lnTo>
                  <a:lnTo>
                    <a:pt x="0" y="292607"/>
                  </a:lnTo>
                  <a:lnTo>
                    <a:pt x="3820" y="340056"/>
                  </a:lnTo>
                  <a:lnTo>
                    <a:pt x="14880" y="385072"/>
                  </a:lnTo>
                  <a:lnTo>
                    <a:pt x="32578" y="427052"/>
                  </a:lnTo>
                  <a:lnTo>
                    <a:pt x="56314" y="465393"/>
                  </a:lnTo>
                  <a:lnTo>
                    <a:pt x="85486" y="499491"/>
                  </a:lnTo>
                  <a:lnTo>
                    <a:pt x="119493" y="528742"/>
                  </a:lnTo>
                  <a:lnTo>
                    <a:pt x="157734" y="552544"/>
                  </a:lnTo>
                  <a:lnTo>
                    <a:pt x="199607" y="570292"/>
                  </a:lnTo>
                  <a:lnTo>
                    <a:pt x="244511" y="581384"/>
                  </a:lnTo>
                  <a:lnTo>
                    <a:pt x="291845" y="585216"/>
                  </a:lnTo>
                  <a:lnTo>
                    <a:pt x="339180" y="581384"/>
                  </a:lnTo>
                  <a:lnTo>
                    <a:pt x="384084" y="570292"/>
                  </a:lnTo>
                  <a:lnTo>
                    <a:pt x="425957" y="552544"/>
                  </a:lnTo>
                  <a:lnTo>
                    <a:pt x="464198" y="528742"/>
                  </a:lnTo>
                  <a:lnTo>
                    <a:pt x="498205" y="499490"/>
                  </a:lnTo>
                  <a:lnTo>
                    <a:pt x="527377" y="465393"/>
                  </a:lnTo>
                  <a:lnTo>
                    <a:pt x="551113" y="427052"/>
                  </a:lnTo>
                  <a:lnTo>
                    <a:pt x="568811" y="385072"/>
                  </a:lnTo>
                  <a:lnTo>
                    <a:pt x="579871" y="340056"/>
                  </a:lnTo>
                  <a:lnTo>
                    <a:pt x="583692" y="292607"/>
                  </a:lnTo>
                  <a:lnTo>
                    <a:pt x="579871" y="245159"/>
                  </a:lnTo>
                  <a:lnTo>
                    <a:pt x="568811" y="200143"/>
                  </a:lnTo>
                  <a:lnTo>
                    <a:pt x="551113" y="158163"/>
                  </a:lnTo>
                  <a:lnTo>
                    <a:pt x="527377" y="119822"/>
                  </a:lnTo>
                  <a:lnTo>
                    <a:pt x="498205" y="85724"/>
                  </a:lnTo>
                  <a:lnTo>
                    <a:pt x="464198" y="56473"/>
                  </a:lnTo>
                  <a:lnTo>
                    <a:pt x="425957" y="32671"/>
                  </a:lnTo>
                  <a:lnTo>
                    <a:pt x="384084" y="14923"/>
                  </a:lnTo>
                  <a:lnTo>
                    <a:pt x="339180" y="3831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681" name="object 28" descr=""/>
            <p:cNvPicPr/>
            <p:nvPr/>
          </p:nvPicPr>
          <p:blipFill>
            <a:blip r:embed="rId17"/>
            <a:stretch/>
          </p:blipFill>
          <p:spPr>
            <a:xfrm>
              <a:off x="2862360" y="2026800"/>
              <a:ext cx="157068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2" name="object 29" descr=""/>
            <p:cNvPicPr/>
            <p:nvPr/>
          </p:nvPicPr>
          <p:blipFill>
            <a:blip r:embed="rId18"/>
            <a:stretch/>
          </p:blipFill>
          <p:spPr>
            <a:xfrm>
              <a:off x="2862360" y="2191320"/>
              <a:ext cx="93240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3" name="object 30" descr=""/>
            <p:cNvPicPr/>
            <p:nvPr/>
          </p:nvPicPr>
          <p:blipFill>
            <a:blip r:embed="rId19"/>
            <a:stretch/>
          </p:blipFill>
          <p:spPr>
            <a:xfrm>
              <a:off x="2862360" y="2357280"/>
              <a:ext cx="199368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4" name="object 31" descr=""/>
            <p:cNvPicPr/>
            <p:nvPr/>
          </p:nvPicPr>
          <p:blipFill>
            <a:blip r:embed="rId20"/>
            <a:stretch/>
          </p:blipFill>
          <p:spPr>
            <a:xfrm>
              <a:off x="2862360" y="2521800"/>
              <a:ext cx="57780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5" name="object 32" descr=""/>
            <p:cNvPicPr/>
            <p:nvPr/>
          </p:nvPicPr>
          <p:blipFill>
            <a:blip r:embed="rId21"/>
            <a:stretch/>
          </p:blipFill>
          <p:spPr>
            <a:xfrm>
              <a:off x="2862360" y="2733840"/>
              <a:ext cx="186372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6" name="object 33" descr=""/>
            <p:cNvPicPr/>
            <p:nvPr/>
          </p:nvPicPr>
          <p:blipFill>
            <a:blip r:embed="rId22"/>
            <a:stretch/>
          </p:blipFill>
          <p:spPr>
            <a:xfrm>
              <a:off x="2862360" y="2898360"/>
              <a:ext cx="139860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7" name="object 34" descr=""/>
            <p:cNvPicPr/>
            <p:nvPr/>
          </p:nvPicPr>
          <p:blipFill>
            <a:blip r:embed="rId23"/>
            <a:stretch/>
          </p:blipFill>
          <p:spPr>
            <a:xfrm>
              <a:off x="2862360" y="3062520"/>
              <a:ext cx="1240200" cy="152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8" name="object 35" descr=""/>
            <p:cNvPicPr/>
            <p:nvPr/>
          </p:nvPicPr>
          <p:blipFill>
            <a:blip r:embed="rId24"/>
            <a:stretch/>
          </p:blipFill>
          <p:spPr>
            <a:xfrm>
              <a:off x="4051440" y="3062520"/>
              <a:ext cx="115560" cy="152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9" name="object 36" descr=""/>
            <p:cNvPicPr/>
            <p:nvPr/>
          </p:nvPicPr>
          <p:blipFill>
            <a:blip r:embed="rId25"/>
            <a:stretch/>
          </p:blipFill>
          <p:spPr>
            <a:xfrm>
              <a:off x="2862360" y="3229200"/>
              <a:ext cx="142704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0" name="object 37" descr=""/>
            <p:cNvPicPr/>
            <p:nvPr/>
          </p:nvPicPr>
          <p:blipFill>
            <a:blip r:embed="rId26"/>
            <a:stretch/>
          </p:blipFill>
          <p:spPr>
            <a:xfrm>
              <a:off x="2862360" y="3394080"/>
              <a:ext cx="1003680" cy="151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691" name="CustomShape 11"/>
            <p:cNvSpPr/>
            <p:nvPr/>
          </p:nvSpPr>
          <p:spPr>
            <a:xfrm>
              <a:off x="2763000" y="3579840"/>
              <a:ext cx="585000" cy="583920"/>
            </a:xfrm>
            <a:custGeom>
              <a:avLst/>
              <a:gdLst/>
              <a:ahLst/>
              <a:rect l="l" t="t" r="r" b="b"/>
              <a:pathLst>
                <a:path w="585470" h="584200">
                  <a:moveTo>
                    <a:pt x="292607" y="0"/>
                  </a:moveTo>
                  <a:lnTo>
                    <a:pt x="245159" y="3820"/>
                  </a:lnTo>
                  <a:lnTo>
                    <a:pt x="200143" y="14880"/>
                  </a:lnTo>
                  <a:lnTo>
                    <a:pt x="158163" y="32578"/>
                  </a:lnTo>
                  <a:lnTo>
                    <a:pt x="119822" y="56314"/>
                  </a:lnTo>
                  <a:lnTo>
                    <a:pt x="85724" y="85486"/>
                  </a:lnTo>
                  <a:lnTo>
                    <a:pt x="56473" y="119493"/>
                  </a:lnTo>
                  <a:lnTo>
                    <a:pt x="32671" y="157734"/>
                  </a:lnTo>
                  <a:lnTo>
                    <a:pt x="14923" y="199607"/>
                  </a:lnTo>
                  <a:lnTo>
                    <a:pt x="3831" y="244511"/>
                  </a:lnTo>
                  <a:lnTo>
                    <a:pt x="0" y="291846"/>
                  </a:lnTo>
                  <a:lnTo>
                    <a:pt x="3831" y="339183"/>
                  </a:lnTo>
                  <a:lnTo>
                    <a:pt x="14923" y="384089"/>
                  </a:lnTo>
                  <a:lnTo>
                    <a:pt x="32671" y="425963"/>
                  </a:lnTo>
                  <a:lnTo>
                    <a:pt x="56473" y="464203"/>
                  </a:lnTo>
                  <a:lnTo>
                    <a:pt x="85725" y="498209"/>
                  </a:lnTo>
                  <a:lnTo>
                    <a:pt x="119822" y="527380"/>
                  </a:lnTo>
                  <a:lnTo>
                    <a:pt x="158163" y="551115"/>
                  </a:lnTo>
                  <a:lnTo>
                    <a:pt x="200143" y="568812"/>
                  </a:lnTo>
                  <a:lnTo>
                    <a:pt x="245159" y="579872"/>
                  </a:lnTo>
                  <a:lnTo>
                    <a:pt x="292607" y="583692"/>
                  </a:lnTo>
                  <a:lnTo>
                    <a:pt x="340056" y="579872"/>
                  </a:lnTo>
                  <a:lnTo>
                    <a:pt x="385072" y="568812"/>
                  </a:lnTo>
                  <a:lnTo>
                    <a:pt x="427052" y="551115"/>
                  </a:lnTo>
                  <a:lnTo>
                    <a:pt x="465393" y="527380"/>
                  </a:lnTo>
                  <a:lnTo>
                    <a:pt x="499491" y="498209"/>
                  </a:lnTo>
                  <a:lnTo>
                    <a:pt x="528742" y="464203"/>
                  </a:lnTo>
                  <a:lnTo>
                    <a:pt x="552544" y="425963"/>
                  </a:lnTo>
                  <a:lnTo>
                    <a:pt x="570292" y="384089"/>
                  </a:lnTo>
                  <a:lnTo>
                    <a:pt x="581384" y="339183"/>
                  </a:lnTo>
                  <a:lnTo>
                    <a:pt x="585215" y="291846"/>
                  </a:lnTo>
                  <a:lnTo>
                    <a:pt x="581384" y="244511"/>
                  </a:lnTo>
                  <a:lnTo>
                    <a:pt x="570292" y="199607"/>
                  </a:lnTo>
                  <a:lnTo>
                    <a:pt x="552544" y="157734"/>
                  </a:lnTo>
                  <a:lnTo>
                    <a:pt x="528742" y="119493"/>
                  </a:lnTo>
                  <a:lnTo>
                    <a:pt x="499490" y="85486"/>
                  </a:lnTo>
                  <a:lnTo>
                    <a:pt x="465393" y="56314"/>
                  </a:lnTo>
                  <a:lnTo>
                    <a:pt x="427052" y="32578"/>
                  </a:lnTo>
                  <a:lnTo>
                    <a:pt x="385072" y="14880"/>
                  </a:lnTo>
                  <a:lnTo>
                    <a:pt x="340056" y="3820"/>
                  </a:lnTo>
                  <a:lnTo>
                    <a:pt x="292607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692" name="object 39" descr=""/>
            <p:cNvPicPr/>
            <p:nvPr/>
          </p:nvPicPr>
          <p:blipFill>
            <a:blip r:embed="rId27"/>
            <a:stretch/>
          </p:blipFill>
          <p:spPr>
            <a:xfrm>
              <a:off x="2943000" y="3713040"/>
              <a:ext cx="143460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3" name="object 40" descr=""/>
            <p:cNvPicPr/>
            <p:nvPr/>
          </p:nvPicPr>
          <p:blipFill>
            <a:blip r:embed="rId28"/>
            <a:stretch/>
          </p:blipFill>
          <p:spPr>
            <a:xfrm>
              <a:off x="2943000" y="3877560"/>
              <a:ext cx="93240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4" name="object 41" descr=""/>
            <p:cNvPicPr/>
            <p:nvPr/>
          </p:nvPicPr>
          <p:blipFill>
            <a:blip r:embed="rId29"/>
            <a:stretch/>
          </p:blipFill>
          <p:spPr>
            <a:xfrm>
              <a:off x="2943000" y="4043880"/>
              <a:ext cx="196200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5" name="object 42" descr=""/>
            <p:cNvPicPr/>
            <p:nvPr/>
          </p:nvPicPr>
          <p:blipFill>
            <a:blip r:embed="rId30"/>
            <a:stretch/>
          </p:blipFill>
          <p:spPr>
            <a:xfrm>
              <a:off x="2943000" y="4257000"/>
              <a:ext cx="48240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6" name="object 43" descr=""/>
            <p:cNvPicPr/>
            <p:nvPr/>
          </p:nvPicPr>
          <p:blipFill>
            <a:blip r:embed="rId31"/>
            <a:stretch/>
          </p:blipFill>
          <p:spPr>
            <a:xfrm>
              <a:off x="3377520" y="4257000"/>
              <a:ext cx="59796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7" name="object 44" descr=""/>
            <p:cNvPicPr/>
            <p:nvPr/>
          </p:nvPicPr>
          <p:blipFill>
            <a:blip r:embed="rId32"/>
            <a:stretch/>
          </p:blipFill>
          <p:spPr>
            <a:xfrm>
              <a:off x="3921480" y="4257000"/>
              <a:ext cx="44820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8" name="object 45" descr=""/>
            <p:cNvPicPr/>
            <p:nvPr/>
          </p:nvPicPr>
          <p:blipFill>
            <a:blip r:embed="rId33"/>
            <a:stretch/>
          </p:blipFill>
          <p:spPr>
            <a:xfrm>
              <a:off x="4325400" y="4257000"/>
              <a:ext cx="8496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9" name="object 46" descr=""/>
            <p:cNvPicPr/>
            <p:nvPr/>
          </p:nvPicPr>
          <p:blipFill>
            <a:blip r:embed="rId34"/>
            <a:stretch/>
          </p:blipFill>
          <p:spPr>
            <a:xfrm>
              <a:off x="2943000" y="4409640"/>
              <a:ext cx="1394280" cy="151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00" name="Group 12"/>
          <p:cNvGrpSpPr/>
          <p:nvPr/>
        </p:nvGrpSpPr>
        <p:grpSpPr>
          <a:xfrm>
            <a:off x="5716440" y="1851840"/>
            <a:ext cx="2166120" cy="1027080"/>
            <a:chOff x="5716440" y="1851840"/>
            <a:chExt cx="2166120" cy="1027080"/>
          </a:xfrm>
        </p:grpSpPr>
        <p:sp>
          <p:nvSpPr>
            <p:cNvPr id="701" name="CustomShape 13"/>
            <p:cNvSpPr/>
            <p:nvPr/>
          </p:nvSpPr>
          <p:spPr>
            <a:xfrm>
              <a:off x="5716440" y="1851840"/>
              <a:ext cx="583920" cy="583920"/>
            </a:xfrm>
            <a:custGeom>
              <a:avLst/>
              <a:gdLst/>
              <a:ahLst/>
              <a:rect l="l" t="t" r="r" b="b"/>
              <a:pathLst>
                <a:path w="584200" h="584200">
                  <a:moveTo>
                    <a:pt x="291846" y="0"/>
                  </a:moveTo>
                  <a:lnTo>
                    <a:pt x="244511" y="3820"/>
                  </a:lnTo>
                  <a:lnTo>
                    <a:pt x="199607" y="14880"/>
                  </a:lnTo>
                  <a:lnTo>
                    <a:pt x="157734" y="32578"/>
                  </a:lnTo>
                  <a:lnTo>
                    <a:pt x="119493" y="56314"/>
                  </a:lnTo>
                  <a:lnTo>
                    <a:pt x="85486" y="85486"/>
                  </a:lnTo>
                  <a:lnTo>
                    <a:pt x="56314" y="119493"/>
                  </a:lnTo>
                  <a:lnTo>
                    <a:pt x="32578" y="157734"/>
                  </a:lnTo>
                  <a:lnTo>
                    <a:pt x="14880" y="199607"/>
                  </a:lnTo>
                  <a:lnTo>
                    <a:pt x="3820" y="244511"/>
                  </a:lnTo>
                  <a:lnTo>
                    <a:pt x="0" y="291845"/>
                  </a:lnTo>
                  <a:lnTo>
                    <a:pt x="3820" y="339180"/>
                  </a:lnTo>
                  <a:lnTo>
                    <a:pt x="14880" y="384084"/>
                  </a:lnTo>
                  <a:lnTo>
                    <a:pt x="32578" y="425957"/>
                  </a:lnTo>
                  <a:lnTo>
                    <a:pt x="56314" y="464198"/>
                  </a:lnTo>
                  <a:lnTo>
                    <a:pt x="85486" y="498205"/>
                  </a:lnTo>
                  <a:lnTo>
                    <a:pt x="119493" y="527377"/>
                  </a:lnTo>
                  <a:lnTo>
                    <a:pt x="157734" y="551113"/>
                  </a:lnTo>
                  <a:lnTo>
                    <a:pt x="199607" y="568811"/>
                  </a:lnTo>
                  <a:lnTo>
                    <a:pt x="244511" y="579871"/>
                  </a:lnTo>
                  <a:lnTo>
                    <a:pt x="291846" y="583691"/>
                  </a:lnTo>
                  <a:lnTo>
                    <a:pt x="339180" y="579871"/>
                  </a:lnTo>
                  <a:lnTo>
                    <a:pt x="384084" y="568811"/>
                  </a:lnTo>
                  <a:lnTo>
                    <a:pt x="425957" y="551113"/>
                  </a:lnTo>
                  <a:lnTo>
                    <a:pt x="464198" y="527377"/>
                  </a:lnTo>
                  <a:lnTo>
                    <a:pt x="498205" y="498205"/>
                  </a:lnTo>
                  <a:lnTo>
                    <a:pt x="527377" y="464198"/>
                  </a:lnTo>
                  <a:lnTo>
                    <a:pt x="551113" y="425957"/>
                  </a:lnTo>
                  <a:lnTo>
                    <a:pt x="568811" y="384084"/>
                  </a:lnTo>
                  <a:lnTo>
                    <a:pt x="579871" y="339180"/>
                  </a:lnTo>
                  <a:lnTo>
                    <a:pt x="583691" y="291845"/>
                  </a:lnTo>
                  <a:lnTo>
                    <a:pt x="579871" y="244511"/>
                  </a:lnTo>
                  <a:lnTo>
                    <a:pt x="568811" y="199607"/>
                  </a:lnTo>
                  <a:lnTo>
                    <a:pt x="551113" y="157734"/>
                  </a:lnTo>
                  <a:lnTo>
                    <a:pt x="527377" y="119493"/>
                  </a:lnTo>
                  <a:lnTo>
                    <a:pt x="498205" y="85486"/>
                  </a:lnTo>
                  <a:lnTo>
                    <a:pt x="464198" y="56314"/>
                  </a:lnTo>
                  <a:lnTo>
                    <a:pt x="425957" y="32578"/>
                  </a:lnTo>
                  <a:lnTo>
                    <a:pt x="384084" y="14880"/>
                  </a:lnTo>
                  <a:lnTo>
                    <a:pt x="339180" y="3820"/>
                  </a:lnTo>
                  <a:lnTo>
                    <a:pt x="291846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702" name="object 49" descr=""/>
            <p:cNvPicPr/>
            <p:nvPr/>
          </p:nvPicPr>
          <p:blipFill>
            <a:blip r:embed="rId35"/>
            <a:stretch/>
          </p:blipFill>
          <p:spPr>
            <a:xfrm>
              <a:off x="5888880" y="2019960"/>
              <a:ext cx="151560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3" name="object 50" descr=""/>
            <p:cNvPicPr/>
            <p:nvPr/>
          </p:nvPicPr>
          <p:blipFill>
            <a:blip r:embed="rId36"/>
            <a:stretch/>
          </p:blipFill>
          <p:spPr>
            <a:xfrm>
              <a:off x="5888880" y="2184480"/>
              <a:ext cx="199368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4" name="object 51" descr=""/>
            <p:cNvPicPr/>
            <p:nvPr/>
          </p:nvPicPr>
          <p:blipFill>
            <a:blip r:embed="rId37"/>
            <a:stretch/>
          </p:blipFill>
          <p:spPr>
            <a:xfrm>
              <a:off x="5888880" y="2335320"/>
              <a:ext cx="16128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5" name="object 52" descr=""/>
            <p:cNvPicPr/>
            <p:nvPr/>
          </p:nvPicPr>
          <p:blipFill>
            <a:blip r:embed="rId38"/>
            <a:stretch/>
          </p:blipFill>
          <p:spPr>
            <a:xfrm>
              <a:off x="6010560" y="2335320"/>
              <a:ext cx="59004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6" name="object 53" descr=""/>
            <p:cNvPicPr/>
            <p:nvPr/>
          </p:nvPicPr>
          <p:blipFill>
            <a:blip r:embed="rId39"/>
            <a:stretch/>
          </p:blipFill>
          <p:spPr>
            <a:xfrm>
              <a:off x="5888880" y="2561040"/>
              <a:ext cx="104076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7" name="object 54" descr=""/>
            <p:cNvPicPr/>
            <p:nvPr/>
          </p:nvPicPr>
          <p:blipFill>
            <a:blip r:embed="rId40"/>
            <a:stretch/>
          </p:blipFill>
          <p:spPr>
            <a:xfrm>
              <a:off x="5888880" y="2727000"/>
              <a:ext cx="1394280" cy="151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08" name="Group 14"/>
          <p:cNvGrpSpPr/>
          <p:nvPr/>
        </p:nvGrpSpPr>
        <p:grpSpPr>
          <a:xfrm>
            <a:off x="5704200" y="3572280"/>
            <a:ext cx="2671200" cy="859320"/>
            <a:chOff x="5704200" y="3572280"/>
            <a:chExt cx="2671200" cy="859320"/>
          </a:xfrm>
        </p:grpSpPr>
        <p:sp>
          <p:nvSpPr>
            <p:cNvPr id="709" name="CustomShape 15"/>
            <p:cNvSpPr/>
            <p:nvPr/>
          </p:nvSpPr>
          <p:spPr>
            <a:xfrm>
              <a:off x="5704200" y="3572280"/>
              <a:ext cx="583920" cy="583920"/>
            </a:xfrm>
            <a:custGeom>
              <a:avLst/>
              <a:gdLst/>
              <a:ahLst/>
              <a:rect l="l" t="t" r="r" b="b"/>
              <a:pathLst>
                <a:path w="584200" h="584200">
                  <a:moveTo>
                    <a:pt x="291845" y="0"/>
                  </a:moveTo>
                  <a:lnTo>
                    <a:pt x="244511" y="3820"/>
                  </a:lnTo>
                  <a:lnTo>
                    <a:pt x="199607" y="14880"/>
                  </a:lnTo>
                  <a:lnTo>
                    <a:pt x="157734" y="32578"/>
                  </a:lnTo>
                  <a:lnTo>
                    <a:pt x="119493" y="56314"/>
                  </a:lnTo>
                  <a:lnTo>
                    <a:pt x="85486" y="85486"/>
                  </a:lnTo>
                  <a:lnTo>
                    <a:pt x="56314" y="119493"/>
                  </a:lnTo>
                  <a:lnTo>
                    <a:pt x="32578" y="157734"/>
                  </a:lnTo>
                  <a:lnTo>
                    <a:pt x="14880" y="199607"/>
                  </a:lnTo>
                  <a:lnTo>
                    <a:pt x="3820" y="244511"/>
                  </a:lnTo>
                  <a:lnTo>
                    <a:pt x="0" y="291846"/>
                  </a:lnTo>
                  <a:lnTo>
                    <a:pt x="3820" y="339183"/>
                  </a:lnTo>
                  <a:lnTo>
                    <a:pt x="14880" y="384089"/>
                  </a:lnTo>
                  <a:lnTo>
                    <a:pt x="32578" y="425963"/>
                  </a:lnTo>
                  <a:lnTo>
                    <a:pt x="56314" y="464203"/>
                  </a:lnTo>
                  <a:lnTo>
                    <a:pt x="85486" y="498209"/>
                  </a:lnTo>
                  <a:lnTo>
                    <a:pt x="119493" y="527380"/>
                  </a:lnTo>
                  <a:lnTo>
                    <a:pt x="157734" y="551115"/>
                  </a:lnTo>
                  <a:lnTo>
                    <a:pt x="199607" y="568812"/>
                  </a:lnTo>
                  <a:lnTo>
                    <a:pt x="244511" y="579872"/>
                  </a:lnTo>
                  <a:lnTo>
                    <a:pt x="291845" y="583692"/>
                  </a:lnTo>
                  <a:lnTo>
                    <a:pt x="339180" y="579872"/>
                  </a:lnTo>
                  <a:lnTo>
                    <a:pt x="384084" y="568812"/>
                  </a:lnTo>
                  <a:lnTo>
                    <a:pt x="425957" y="551115"/>
                  </a:lnTo>
                  <a:lnTo>
                    <a:pt x="464198" y="527380"/>
                  </a:lnTo>
                  <a:lnTo>
                    <a:pt x="498205" y="498209"/>
                  </a:lnTo>
                  <a:lnTo>
                    <a:pt x="527377" y="464203"/>
                  </a:lnTo>
                  <a:lnTo>
                    <a:pt x="551113" y="425963"/>
                  </a:lnTo>
                  <a:lnTo>
                    <a:pt x="568811" y="384089"/>
                  </a:lnTo>
                  <a:lnTo>
                    <a:pt x="579871" y="339183"/>
                  </a:lnTo>
                  <a:lnTo>
                    <a:pt x="583691" y="291846"/>
                  </a:lnTo>
                  <a:lnTo>
                    <a:pt x="579871" y="244511"/>
                  </a:lnTo>
                  <a:lnTo>
                    <a:pt x="568811" y="199607"/>
                  </a:lnTo>
                  <a:lnTo>
                    <a:pt x="551113" y="157734"/>
                  </a:lnTo>
                  <a:lnTo>
                    <a:pt x="527377" y="119493"/>
                  </a:lnTo>
                  <a:lnTo>
                    <a:pt x="498205" y="85486"/>
                  </a:lnTo>
                  <a:lnTo>
                    <a:pt x="464198" y="56314"/>
                  </a:lnTo>
                  <a:lnTo>
                    <a:pt x="425957" y="32578"/>
                  </a:lnTo>
                  <a:lnTo>
                    <a:pt x="384084" y="14880"/>
                  </a:lnTo>
                  <a:lnTo>
                    <a:pt x="339180" y="3820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710" name="object 57" descr=""/>
            <p:cNvPicPr/>
            <p:nvPr/>
          </p:nvPicPr>
          <p:blipFill>
            <a:blip r:embed="rId41"/>
            <a:stretch/>
          </p:blipFill>
          <p:spPr>
            <a:xfrm>
              <a:off x="5893200" y="3738240"/>
              <a:ext cx="1779840" cy="213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1" name="object 58" descr=""/>
            <p:cNvPicPr/>
            <p:nvPr/>
          </p:nvPicPr>
          <p:blipFill>
            <a:blip r:embed="rId42"/>
            <a:stretch/>
          </p:blipFill>
          <p:spPr>
            <a:xfrm>
              <a:off x="5893200" y="3898800"/>
              <a:ext cx="196200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2" name="object 59" descr=""/>
            <p:cNvPicPr/>
            <p:nvPr/>
          </p:nvPicPr>
          <p:blipFill>
            <a:blip r:embed="rId43"/>
            <a:stretch/>
          </p:blipFill>
          <p:spPr>
            <a:xfrm>
              <a:off x="7810560" y="3874320"/>
              <a:ext cx="1702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3" name="object 60" descr=""/>
            <p:cNvPicPr/>
            <p:nvPr/>
          </p:nvPicPr>
          <p:blipFill>
            <a:blip r:embed="rId44"/>
            <a:stretch/>
          </p:blipFill>
          <p:spPr>
            <a:xfrm>
              <a:off x="7938360" y="3886560"/>
              <a:ext cx="43704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4" name="object 61" descr=""/>
            <p:cNvPicPr/>
            <p:nvPr/>
          </p:nvPicPr>
          <p:blipFill>
            <a:blip r:embed="rId45"/>
            <a:stretch/>
          </p:blipFill>
          <p:spPr>
            <a:xfrm>
              <a:off x="5893200" y="4115160"/>
              <a:ext cx="67680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5" name="object 62" descr=""/>
            <p:cNvPicPr/>
            <p:nvPr/>
          </p:nvPicPr>
          <p:blipFill>
            <a:blip r:embed="rId46"/>
            <a:stretch/>
          </p:blipFill>
          <p:spPr>
            <a:xfrm>
              <a:off x="5893200" y="4279680"/>
              <a:ext cx="1427040" cy="1519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16" name="CustomShape 16"/>
          <p:cNvSpPr/>
          <p:nvPr/>
        </p:nvSpPr>
        <p:spPr>
          <a:xfrm>
            <a:off x="5039280" y="3838320"/>
            <a:ext cx="576360" cy="75960"/>
          </a:xfrm>
          <a:custGeom>
            <a:avLst/>
            <a:gdLst/>
            <a:ahLst/>
            <a:rect l="l" t="t" r="r" b="b"/>
            <a:pathLst>
              <a:path w="576579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099"/>
                </a:lnTo>
                <a:lnTo>
                  <a:pt x="2988" y="52931"/>
                </a:lnTo>
                <a:lnTo>
                  <a:pt x="11144" y="65041"/>
                </a:lnTo>
                <a:lnTo>
                  <a:pt x="23252" y="73206"/>
                </a:lnTo>
                <a:lnTo>
                  <a:pt x="38100" y="76199"/>
                </a:lnTo>
                <a:lnTo>
                  <a:pt x="52947" y="73206"/>
                </a:lnTo>
                <a:lnTo>
                  <a:pt x="65055" y="65041"/>
                </a:lnTo>
                <a:lnTo>
                  <a:pt x="73211" y="52931"/>
                </a:lnTo>
                <a:lnTo>
                  <a:pt x="74203" y="48005"/>
                </a:lnTo>
                <a:lnTo>
                  <a:pt x="38100" y="48005"/>
                </a:lnTo>
                <a:lnTo>
                  <a:pt x="38100" y="28193"/>
                </a:lnTo>
                <a:lnTo>
                  <a:pt x="74206" y="28193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  <a:moveTo>
                  <a:pt x="537972" y="0"/>
                </a:moveTo>
                <a:lnTo>
                  <a:pt x="523124" y="2988"/>
                </a:lnTo>
                <a:lnTo>
                  <a:pt x="511016" y="11144"/>
                </a:lnTo>
                <a:lnTo>
                  <a:pt x="502860" y="23252"/>
                </a:lnTo>
                <a:lnTo>
                  <a:pt x="499872" y="38099"/>
                </a:lnTo>
                <a:lnTo>
                  <a:pt x="502860" y="52931"/>
                </a:lnTo>
                <a:lnTo>
                  <a:pt x="511016" y="65041"/>
                </a:lnTo>
                <a:lnTo>
                  <a:pt x="523124" y="73206"/>
                </a:lnTo>
                <a:lnTo>
                  <a:pt x="537972" y="76199"/>
                </a:lnTo>
                <a:lnTo>
                  <a:pt x="552819" y="73206"/>
                </a:lnTo>
                <a:lnTo>
                  <a:pt x="564927" y="65041"/>
                </a:lnTo>
                <a:lnTo>
                  <a:pt x="573083" y="52931"/>
                </a:lnTo>
                <a:lnTo>
                  <a:pt x="574075" y="48005"/>
                </a:lnTo>
                <a:lnTo>
                  <a:pt x="537972" y="48005"/>
                </a:lnTo>
                <a:lnTo>
                  <a:pt x="537972" y="28193"/>
                </a:lnTo>
                <a:lnTo>
                  <a:pt x="574078" y="28193"/>
                </a:lnTo>
                <a:lnTo>
                  <a:pt x="573083" y="23252"/>
                </a:lnTo>
                <a:lnTo>
                  <a:pt x="564927" y="11144"/>
                </a:lnTo>
                <a:lnTo>
                  <a:pt x="552819" y="2988"/>
                </a:lnTo>
                <a:lnTo>
                  <a:pt x="537972" y="0"/>
                </a:lnTo>
                <a:close/>
                <a:moveTo>
                  <a:pt x="74206" y="28193"/>
                </a:moveTo>
                <a:lnTo>
                  <a:pt x="38100" y="28193"/>
                </a:lnTo>
                <a:lnTo>
                  <a:pt x="38100" y="48005"/>
                </a:lnTo>
                <a:lnTo>
                  <a:pt x="74203" y="48005"/>
                </a:lnTo>
                <a:lnTo>
                  <a:pt x="76200" y="38099"/>
                </a:lnTo>
                <a:lnTo>
                  <a:pt x="74206" y="28193"/>
                </a:lnTo>
                <a:close/>
                <a:moveTo>
                  <a:pt x="501865" y="28193"/>
                </a:moveTo>
                <a:lnTo>
                  <a:pt x="74206" y="28193"/>
                </a:lnTo>
                <a:lnTo>
                  <a:pt x="76200" y="38099"/>
                </a:lnTo>
                <a:lnTo>
                  <a:pt x="74203" y="48005"/>
                </a:lnTo>
                <a:lnTo>
                  <a:pt x="501868" y="48005"/>
                </a:lnTo>
                <a:lnTo>
                  <a:pt x="499872" y="38099"/>
                </a:lnTo>
                <a:lnTo>
                  <a:pt x="501865" y="28193"/>
                </a:lnTo>
                <a:close/>
                <a:moveTo>
                  <a:pt x="574078" y="28193"/>
                </a:moveTo>
                <a:lnTo>
                  <a:pt x="537972" y="28193"/>
                </a:lnTo>
                <a:lnTo>
                  <a:pt x="537972" y="48005"/>
                </a:lnTo>
                <a:lnTo>
                  <a:pt x="574075" y="48005"/>
                </a:lnTo>
                <a:lnTo>
                  <a:pt x="576072" y="38099"/>
                </a:lnTo>
                <a:lnTo>
                  <a:pt x="574078" y="28193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7" name="CustomShape 17"/>
          <p:cNvSpPr/>
          <p:nvPr/>
        </p:nvSpPr>
        <p:spPr>
          <a:xfrm>
            <a:off x="2055240" y="3838320"/>
            <a:ext cx="576360" cy="75960"/>
          </a:xfrm>
          <a:custGeom>
            <a:avLst/>
            <a:gdLst/>
            <a:ahLst/>
            <a:rect l="l" t="t" r="r" b="b"/>
            <a:pathLst>
              <a:path w="57658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099"/>
                </a:lnTo>
                <a:lnTo>
                  <a:pt x="2988" y="52931"/>
                </a:lnTo>
                <a:lnTo>
                  <a:pt x="11144" y="65041"/>
                </a:lnTo>
                <a:lnTo>
                  <a:pt x="23252" y="73206"/>
                </a:lnTo>
                <a:lnTo>
                  <a:pt x="38100" y="76199"/>
                </a:lnTo>
                <a:lnTo>
                  <a:pt x="52947" y="73206"/>
                </a:lnTo>
                <a:lnTo>
                  <a:pt x="65055" y="65041"/>
                </a:lnTo>
                <a:lnTo>
                  <a:pt x="73211" y="52931"/>
                </a:lnTo>
                <a:lnTo>
                  <a:pt x="74203" y="48005"/>
                </a:lnTo>
                <a:lnTo>
                  <a:pt x="38100" y="48005"/>
                </a:lnTo>
                <a:lnTo>
                  <a:pt x="38100" y="28193"/>
                </a:lnTo>
                <a:lnTo>
                  <a:pt x="74206" y="28193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  <a:moveTo>
                  <a:pt x="537972" y="0"/>
                </a:moveTo>
                <a:lnTo>
                  <a:pt x="523124" y="2988"/>
                </a:lnTo>
                <a:lnTo>
                  <a:pt x="511016" y="11144"/>
                </a:lnTo>
                <a:lnTo>
                  <a:pt x="502860" y="23252"/>
                </a:lnTo>
                <a:lnTo>
                  <a:pt x="499872" y="38099"/>
                </a:lnTo>
                <a:lnTo>
                  <a:pt x="502860" y="52931"/>
                </a:lnTo>
                <a:lnTo>
                  <a:pt x="511016" y="65041"/>
                </a:lnTo>
                <a:lnTo>
                  <a:pt x="523124" y="73206"/>
                </a:lnTo>
                <a:lnTo>
                  <a:pt x="537972" y="76199"/>
                </a:lnTo>
                <a:lnTo>
                  <a:pt x="552819" y="73206"/>
                </a:lnTo>
                <a:lnTo>
                  <a:pt x="564927" y="65041"/>
                </a:lnTo>
                <a:lnTo>
                  <a:pt x="573083" y="52931"/>
                </a:lnTo>
                <a:lnTo>
                  <a:pt x="574075" y="48005"/>
                </a:lnTo>
                <a:lnTo>
                  <a:pt x="537972" y="48005"/>
                </a:lnTo>
                <a:lnTo>
                  <a:pt x="537972" y="28193"/>
                </a:lnTo>
                <a:lnTo>
                  <a:pt x="574078" y="28193"/>
                </a:lnTo>
                <a:lnTo>
                  <a:pt x="573083" y="23252"/>
                </a:lnTo>
                <a:lnTo>
                  <a:pt x="564927" y="11144"/>
                </a:lnTo>
                <a:lnTo>
                  <a:pt x="552819" y="2988"/>
                </a:lnTo>
                <a:lnTo>
                  <a:pt x="537972" y="0"/>
                </a:lnTo>
                <a:close/>
                <a:moveTo>
                  <a:pt x="74206" y="28193"/>
                </a:moveTo>
                <a:lnTo>
                  <a:pt x="38100" y="28193"/>
                </a:lnTo>
                <a:lnTo>
                  <a:pt x="38100" y="48005"/>
                </a:lnTo>
                <a:lnTo>
                  <a:pt x="74203" y="48005"/>
                </a:lnTo>
                <a:lnTo>
                  <a:pt x="76200" y="38099"/>
                </a:lnTo>
                <a:lnTo>
                  <a:pt x="74206" y="28193"/>
                </a:lnTo>
                <a:close/>
                <a:moveTo>
                  <a:pt x="501865" y="28193"/>
                </a:moveTo>
                <a:lnTo>
                  <a:pt x="74206" y="28193"/>
                </a:lnTo>
                <a:lnTo>
                  <a:pt x="76200" y="38099"/>
                </a:lnTo>
                <a:lnTo>
                  <a:pt x="74203" y="48005"/>
                </a:lnTo>
                <a:lnTo>
                  <a:pt x="501868" y="48005"/>
                </a:lnTo>
                <a:lnTo>
                  <a:pt x="499872" y="38099"/>
                </a:lnTo>
                <a:lnTo>
                  <a:pt x="501865" y="28193"/>
                </a:lnTo>
                <a:close/>
                <a:moveTo>
                  <a:pt x="574078" y="28193"/>
                </a:moveTo>
                <a:lnTo>
                  <a:pt x="537972" y="28193"/>
                </a:lnTo>
                <a:lnTo>
                  <a:pt x="537972" y="48005"/>
                </a:lnTo>
                <a:lnTo>
                  <a:pt x="574075" y="48005"/>
                </a:lnTo>
                <a:lnTo>
                  <a:pt x="576072" y="38099"/>
                </a:lnTo>
                <a:lnTo>
                  <a:pt x="574078" y="28193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8" name="CustomShape 18"/>
          <p:cNvSpPr/>
          <p:nvPr/>
        </p:nvSpPr>
        <p:spPr>
          <a:xfrm>
            <a:off x="5010120" y="2081160"/>
            <a:ext cx="576360" cy="75960"/>
          </a:xfrm>
          <a:custGeom>
            <a:avLst/>
            <a:gdLst/>
            <a:ahLst/>
            <a:rect l="l" t="t" r="r" b="b"/>
            <a:pathLst>
              <a:path w="576579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206" y="48005"/>
                </a:lnTo>
                <a:lnTo>
                  <a:pt x="38100" y="48005"/>
                </a:lnTo>
                <a:lnTo>
                  <a:pt x="38100" y="28193"/>
                </a:lnTo>
                <a:lnTo>
                  <a:pt x="74206" y="28193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  <a:moveTo>
                  <a:pt x="537972" y="0"/>
                </a:moveTo>
                <a:lnTo>
                  <a:pt x="523124" y="2988"/>
                </a:lnTo>
                <a:lnTo>
                  <a:pt x="511016" y="11144"/>
                </a:lnTo>
                <a:lnTo>
                  <a:pt x="502860" y="23252"/>
                </a:lnTo>
                <a:lnTo>
                  <a:pt x="499872" y="38100"/>
                </a:lnTo>
                <a:lnTo>
                  <a:pt x="502860" y="52947"/>
                </a:lnTo>
                <a:lnTo>
                  <a:pt x="511016" y="65055"/>
                </a:lnTo>
                <a:lnTo>
                  <a:pt x="523124" y="73211"/>
                </a:lnTo>
                <a:lnTo>
                  <a:pt x="537972" y="76200"/>
                </a:lnTo>
                <a:lnTo>
                  <a:pt x="552819" y="73211"/>
                </a:lnTo>
                <a:lnTo>
                  <a:pt x="564927" y="65055"/>
                </a:lnTo>
                <a:lnTo>
                  <a:pt x="573083" y="52947"/>
                </a:lnTo>
                <a:lnTo>
                  <a:pt x="574078" y="48005"/>
                </a:lnTo>
                <a:lnTo>
                  <a:pt x="537972" y="48005"/>
                </a:lnTo>
                <a:lnTo>
                  <a:pt x="537972" y="28193"/>
                </a:lnTo>
                <a:lnTo>
                  <a:pt x="574078" y="28193"/>
                </a:lnTo>
                <a:lnTo>
                  <a:pt x="573083" y="23252"/>
                </a:lnTo>
                <a:lnTo>
                  <a:pt x="564927" y="11144"/>
                </a:lnTo>
                <a:lnTo>
                  <a:pt x="552819" y="2988"/>
                </a:lnTo>
                <a:lnTo>
                  <a:pt x="537972" y="0"/>
                </a:lnTo>
                <a:close/>
                <a:moveTo>
                  <a:pt x="74206" y="28193"/>
                </a:moveTo>
                <a:lnTo>
                  <a:pt x="38100" y="28193"/>
                </a:lnTo>
                <a:lnTo>
                  <a:pt x="38100" y="48005"/>
                </a:lnTo>
                <a:lnTo>
                  <a:pt x="74206" y="48005"/>
                </a:lnTo>
                <a:lnTo>
                  <a:pt x="76200" y="38100"/>
                </a:lnTo>
                <a:lnTo>
                  <a:pt x="74206" y="28193"/>
                </a:lnTo>
                <a:close/>
                <a:moveTo>
                  <a:pt x="501865" y="28193"/>
                </a:moveTo>
                <a:lnTo>
                  <a:pt x="74206" y="28193"/>
                </a:lnTo>
                <a:lnTo>
                  <a:pt x="76200" y="38100"/>
                </a:lnTo>
                <a:lnTo>
                  <a:pt x="74206" y="48005"/>
                </a:lnTo>
                <a:lnTo>
                  <a:pt x="501865" y="48005"/>
                </a:lnTo>
                <a:lnTo>
                  <a:pt x="499872" y="38100"/>
                </a:lnTo>
                <a:lnTo>
                  <a:pt x="501865" y="28193"/>
                </a:lnTo>
                <a:close/>
                <a:moveTo>
                  <a:pt x="574078" y="28193"/>
                </a:moveTo>
                <a:lnTo>
                  <a:pt x="537972" y="28193"/>
                </a:lnTo>
                <a:lnTo>
                  <a:pt x="537972" y="48005"/>
                </a:lnTo>
                <a:lnTo>
                  <a:pt x="574078" y="48005"/>
                </a:lnTo>
                <a:lnTo>
                  <a:pt x="576072" y="38100"/>
                </a:lnTo>
                <a:lnTo>
                  <a:pt x="574078" y="28193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9" name="CustomShape 19"/>
          <p:cNvSpPr/>
          <p:nvPr/>
        </p:nvSpPr>
        <p:spPr>
          <a:xfrm>
            <a:off x="2043000" y="2946600"/>
            <a:ext cx="576360" cy="75960"/>
          </a:xfrm>
          <a:custGeom>
            <a:avLst/>
            <a:gdLst/>
            <a:ahLst/>
            <a:rect l="l" t="t" r="r" b="b"/>
            <a:pathLst>
              <a:path w="57658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206" y="48006"/>
                </a:lnTo>
                <a:lnTo>
                  <a:pt x="38100" y="48006"/>
                </a:lnTo>
                <a:lnTo>
                  <a:pt x="38100" y="28193"/>
                </a:lnTo>
                <a:lnTo>
                  <a:pt x="74206" y="28193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  <a:moveTo>
                  <a:pt x="537971" y="0"/>
                </a:moveTo>
                <a:lnTo>
                  <a:pt x="523124" y="2988"/>
                </a:lnTo>
                <a:lnTo>
                  <a:pt x="511016" y="11144"/>
                </a:lnTo>
                <a:lnTo>
                  <a:pt x="502860" y="23252"/>
                </a:lnTo>
                <a:lnTo>
                  <a:pt x="499871" y="38100"/>
                </a:lnTo>
                <a:lnTo>
                  <a:pt x="502860" y="52947"/>
                </a:lnTo>
                <a:lnTo>
                  <a:pt x="511016" y="65055"/>
                </a:lnTo>
                <a:lnTo>
                  <a:pt x="523124" y="73211"/>
                </a:lnTo>
                <a:lnTo>
                  <a:pt x="537971" y="76200"/>
                </a:lnTo>
                <a:lnTo>
                  <a:pt x="552819" y="73211"/>
                </a:lnTo>
                <a:lnTo>
                  <a:pt x="564927" y="65055"/>
                </a:lnTo>
                <a:lnTo>
                  <a:pt x="573083" y="52947"/>
                </a:lnTo>
                <a:lnTo>
                  <a:pt x="574078" y="48006"/>
                </a:lnTo>
                <a:lnTo>
                  <a:pt x="537971" y="48006"/>
                </a:lnTo>
                <a:lnTo>
                  <a:pt x="537971" y="28193"/>
                </a:lnTo>
                <a:lnTo>
                  <a:pt x="574078" y="28193"/>
                </a:lnTo>
                <a:lnTo>
                  <a:pt x="573083" y="23252"/>
                </a:lnTo>
                <a:lnTo>
                  <a:pt x="564927" y="11144"/>
                </a:lnTo>
                <a:lnTo>
                  <a:pt x="552819" y="2988"/>
                </a:lnTo>
                <a:lnTo>
                  <a:pt x="537971" y="0"/>
                </a:lnTo>
                <a:close/>
                <a:moveTo>
                  <a:pt x="74206" y="28193"/>
                </a:moveTo>
                <a:lnTo>
                  <a:pt x="38100" y="28193"/>
                </a:lnTo>
                <a:lnTo>
                  <a:pt x="38100" y="48006"/>
                </a:lnTo>
                <a:lnTo>
                  <a:pt x="74206" y="48006"/>
                </a:lnTo>
                <a:lnTo>
                  <a:pt x="76200" y="38100"/>
                </a:lnTo>
                <a:lnTo>
                  <a:pt x="74206" y="28193"/>
                </a:lnTo>
                <a:close/>
                <a:moveTo>
                  <a:pt x="501865" y="28193"/>
                </a:moveTo>
                <a:lnTo>
                  <a:pt x="74206" y="28193"/>
                </a:lnTo>
                <a:lnTo>
                  <a:pt x="76200" y="38100"/>
                </a:lnTo>
                <a:lnTo>
                  <a:pt x="74206" y="48006"/>
                </a:lnTo>
                <a:lnTo>
                  <a:pt x="501865" y="48006"/>
                </a:lnTo>
                <a:lnTo>
                  <a:pt x="499871" y="38100"/>
                </a:lnTo>
                <a:lnTo>
                  <a:pt x="501865" y="28193"/>
                </a:lnTo>
                <a:close/>
                <a:moveTo>
                  <a:pt x="574078" y="28193"/>
                </a:moveTo>
                <a:lnTo>
                  <a:pt x="537971" y="28193"/>
                </a:lnTo>
                <a:lnTo>
                  <a:pt x="537971" y="48006"/>
                </a:lnTo>
                <a:lnTo>
                  <a:pt x="574078" y="48006"/>
                </a:lnTo>
                <a:lnTo>
                  <a:pt x="576071" y="38100"/>
                </a:lnTo>
                <a:lnTo>
                  <a:pt x="574078" y="28193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0" name="CustomShape 20"/>
          <p:cNvSpPr/>
          <p:nvPr/>
        </p:nvSpPr>
        <p:spPr>
          <a:xfrm>
            <a:off x="5010120" y="2946600"/>
            <a:ext cx="576360" cy="75960"/>
          </a:xfrm>
          <a:custGeom>
            <a:avLst/>
            <a:gdLst/>
            <a:ahLst/>
            <a:rect l="l" t="t" r="r" b="b"/>
            <a:pathLst>
              <a:path w="576579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206" y="48006"/>
                </a:lnTo>
                <a:lnTo>
                  <a:pt x="38100" y="48006"/>
                </a:lnTo>
                <a:lnTo>
                  <a:pt x="38100" y="28193"/>
                </a:lnTo>
                <a:lnTo>
                  <a:pt x="74206" y="28193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  <a:moveTo>
                  <a:pt x="537972" y="0"/>
                </a:moveTo>
                <a:lnTo>
                  <a:pt x="523124" y="2988"/>
                </a:lnTo>
                <a:lnTo>
                  <a:pt x="511016" y="11144"/>
                </a:lnTo>
                <a:lnTo>
                  <a:pt x="502860" y="23252"/>
                </a:lnTo>
                <a:lnTo>
                  <a:pt x="499872" y="38100"/>
                </a:lnTo>
                <a:lnTo>
                  <a:pt x="502860" y="52947"/>
                </a:lnTo>
                <a:lnTo>
                  <a:pt x="511016" y="65055"/>
                </a:lnTo>
                <a:lnTo>
                  <a:pt x="523124" y="73211"/>
                </a:lnTo>
                <a:lnTo>
                  <a:pt x="537972" y="76200"/>
                </a:lnTo>
                <a:lnTo>
                  <a:pt x="552819" y="73211"/>
                </a:lnTo>
                <a:lnTo>
                  <a:pt x="564927" y="65055"/>
                </a:lnTo>
                <a:lnTo>
                  <a:pt x="573083" y="52947"/>
                </a:lnTo>
                <a:lnTo>
                  <a:pt x="574078" y="48006"/>
                </a:lnTo>
                <a:lnTo>
                  <a:pt x="537972" y="48006"/>
                </a:lnTo>
                <a:lnTo>
                  <a:pt x="537972" y="28193"/>
                </a:lnTo>
                <a:lnTo>
                  <a:pt x="574078" y="28193"/>
                </a:lnTo>
                <a:lnTo>
                  <a:pt x="573083" y="23252"/>
                </a:lnTo>
                <a:lnTo>
                  <a:pt x="564927" y="11144"/>
                </a:lnTo>
                <a:lnTo>
                  <a:pt x="552819" y="2988"/>
                </a:lnTo>
                <a:lnTo>
                  <a:pt x="537972" y="0"/>
                </a:lnTo>
                <a:close/>
                <a:moveTo>
                  <a:pt x="74206" y="28193"/>
                </a:moveTo>
                <a:lnTo>
                  <a:pt x="38100" y="28193"/>
                </a:lnTo>
                <a:lnTo>
                  <a:pt x="38100" y="48006"/>
                </a:lnTo>
                <a:lnTo>
                  <a:pt x="74206" y="48006"/>
                </a:lnTo>
                <a:lnTo>
                  <a:pt x="76200" y="38100"/>
                </a:lnTo>
                <a:lnTo>
                  <a:pt x="74206" y="28193"/>
                </a:lnTo>
                <a:close/>
                <a:moveTo>
                  <a:pt x="501865" y="28193"/>
                </a:moveTo>
                <a:lnTo>
                  <a:pt x="74206" y="28193"/>
                </a:lnTo>
                <a:lnTo>
                  <a:pt x="76200" y="38100"/>
                </a:lnTo>
                <a:lnTo>
                  <a:pt x="74206" y="48006"/>
                </a:lnTo>
                <a:lnTo>
                  <a:pt x="501865" y="48006"/>
                </a:lnTo>
                <a:lnTo>
                  <a:pt x="499872" y="38100"/>
                </a:lnTo>
                <a:lnTo>
                  <a:pt x="501865" y="28193"/>
                </a:lnTo>
                <a:close/>
                <a:moveTo>
                  <a:pt x="574078" y="28193"/>
                </a:moveTo>
                <a:lnTo>
                  <a:pt x="537972" y="28193"/>
                </a:lnTo>
                <a:lnTo>
                  <a:pt x="537972" y="48006"/>
                </a:lnTo>
                <a:lnTo>
                  <a:pt x="574078" y="48006"/>
                </a:lnTo>
                <a:lnTo>
                  <a:pt x="576072" y="38100"/>
                </a:lnTo>
                <a:lnTo>
                  <a:pt x="574078" y="28193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21" name="Group 21"/>
          <p:cNvGrpSpPr/>
          <p:nvPr/>
        </p:nvGrpSpPr>
        <p:grpSpPr>
          <a:xfrm>
            <a:off x="7666200" y="86040"/>
            <a:ext cx="1257120" cy="974880"/>
            <a:chOff x="7666200" y="86040"/>
            <a:chExt cx="1257120" cy="974880"/>
          </a:xfrm>
        </p:grpSpPr>
        <p:pic>
          <p:nvPicPr>
            <p:cNvPr id="722" name="object 69" descr=""/>
            <p:cNvPicPr/>
            <p:nvPr/>
          </p:nvPicPr>
          <p:blipFill>
            <a:blip r:embed="rId47"/>
            <a:stretch/>
          </p:blipFill>
          <p:spPr>
            <a:xfrm>
              <a:off x="7666200" y="86040"/>
              <a:ext cx="1257120" cy="304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3" name="object 70" descr=""/>
            <p:cNvPicPr/>
            <p:nvPr/>
          </p:nvPicPr>
          <p:blipFill>
            <a:blip r:embed="rId48"/>
            <a:stretch/>
          </p:blipFill>
          <p:spPr>
            <a:xfrm>
              <a:off x="7666200" y="390600"/>
              <a:ext cx="785880" cy="304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4" name="object 71" descr=""/>
            <p:cNvPicPr/>
            <p:nvPr/>
          </p:nvPicPr>
          <p:blipFill>
            <a:blip r:embed="rId49"/>
            <a:stretch/>
          </p:blipFill>
          <p:spPr>
            <a:xfrm>
              <a:off x="7666200" y="695520"/>
              <a:ext cx="74556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5" name="object 72" descr=""/>
            <p:cNvPicPr/>
            <p:nvPr/>
          </p:nvPicPr>
          <p:blipFill>
            <a:blip r:embed="rId50"/>
            <a:stretch/>
          </p:blipFill>
          <p:spPr>
            <a:xfrm>
              <a:off x="7666200" y="878400"/>
              <a:ext cx="1159200" cy="18252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roup 1"/>
          <p:cNvGrpSpPr/>
          <p:nvPr/>
        </p:nvGrpSpPr>
        <p:grpSpPr>
          <a:xfrm>
            <a:off x="2267640" y="1627560"/>
            <a:ext cx="2877480" cy="2466720"/>
            <a:chOff x="2267640" y="1627560"/>
            <a:chExt cx="2877480" cy="2466720"/>
          </a:xfrm>
        </p:grpSpPr>
        <p:sp>
          <p:nvSpPr>
            <p:cNvPr id="727" name="CustomShape 2"/>
            <p:cNvSpPr/>
            <p:nvPr/>
          </p:nvSpPr>
          <p:spPr>
            <a:xfrm>
              <a:off x="2267640" y="1627560"/>
              <a:ext cx="583920" cy="583920"/>
            </a:xfrm>
            <a:custGeom>
              <a:avLst/>
              <a:gdLst/>
              <a:ahLst/>
              <a:rect l="l" t="t" r="r" b="b"/>
              <a:pathLst>
                <a:path w="584200" h="584200">
                  <a:moveTo>
                    <a:pt x="291845" y="0"/>
                  </a:moveTo>
                  <a:lnTo>
                    <a:pt x="244511" y="3820"/>
                  </a:lnTo>
                  <a:lnTo>
                    <a:pt x="199607" y="14880"/>
                  </a:lnTo>
                  <a:lnTo>
                    <a:pt x="157734" y="32578"/>
                  </a:lnTo>
                  <a:lnTo>
                    <a:pt x="119493" y="56314"/>
                  </a:lnTo>
                  <a:lnTo>
                    <a:pt x="85486" y="85486"/>
                  </a:lnTo>
                  <a:lnTo>
                    <a:pt x="56314" y="119493"/>
                  </a:lnTo>
                  <a:lnTo>
                    <a:pt x="32578" y="157734"/>
                  </a:lnTo>
                  <a:lnTo>
                    <a:pt x="14880" y="199607"/>
                  </a:lnTo>
                  <a:lnTo>
                    <a:pt x="3820" y="244511"/>
                  </a:lnTo>
                  <a:lnTo>
                    <a:pt x="0" y="291845"/>
                  </a:lnTo>
                  <a:lnTo>
                    <a:pt x="3820" y="339180"/>
                  </a:lnTo>
                  <a:lnTo>
                    <a:pt x="14880" y="384084"/>
                  </a:lnTo>
                  <a:lnTo>
                    <a:pt x="32578" y="425957"/>
                  </a:lnTo>
                  <a:lnTo>
                    <a:pt x="56314" y="464198"/>
                  </a:lnTo>
                  <a:lnTo>
                    <a:pt x="85486" y="498205"/>
                  </a:lnTo>
                  <a:lnTo>
                    <a:pt x="119493" y="527377"/>
                  </a:lnTo>
                  <a:lnTo>
                    <a:pt x="157734" y="551113"/>
                  </a:lnTo>
                  <a:lnTo>
                    <a:pt x="199607" y="568811"/>
                  </a:lnTo>
                  <a:lnTo>
                    <a:pt x="244511" y="579871"/>
                  </a:lnTo>
                  <a:lnTo>
                    <a:pt x="291845" y="583691"/>
                  </a:lnTo>
                  <a:lnTo>
                    <a:pt x="339180" y="579871"/>
                  </a:lnTo>
                  <a:lnTo>
                    <a:pt x="384084" y="568811"/>
                  </a:lnTo>
                  <a:lnTo>
                    <a:pt x="425957" y="551113"/>
                  </a:lnTo>
                  <a:lnTo>
                    <a:pt x="464198" y="527377"/>
                  </a:lnTo>
                  <a:lnTo>
                    <a:pt x="498205" y="498205"/>
                  </a:lnTo>
                  <a:lnTo>
                    <a:pt x="527377" y="464198"/>
                  </a:lnTo>
                  <a:lnTo>
                    <a:pt x="551113" y="425957"/>
                  </a:lnTo>
                  <a:lnTo>
                    <a:pt x="568811" y="384084"/>
                  </a:lnTo>
                  <a:lnTo>
                    <a:pt x="579871" y="339180"/>
                  </a:lnTo>
                  <a:lnTo>
                    <a:pt x="583692" y="291845"/>
                  </a:lnTo>
                  <a:lnTo>
                    <a:pt x="579871" y="244511"/>
                  </a:lnTo>
                  <a:lnTo>
                    <a:pt x="568811" y="199607"/>
                  </a:lnTo>
                  <a:lnTo>
                    <a:pt x="551113" y="157734"/>
                  </a:lnTo>
                  <a:lnTo>
                    <a:pt x="527377" y="119493"/>
                  </a:lnTo>
                  <a:lnTo>
                    <a:pt x="498205" y="85486"/>
                  </a:lnTo>
                  <a:lnTo>
                    <a:pt x="464198" y="56314"/>
                  </a:lnTo>
                  <a:lnTo>
                    <a:pt x="425957" y="32578"/>
                  </a:lnTo>
                  <a:lnTo>
                    <a:pt x="384084" y="14880"/>
                  </a:lnTo>
                  <a:lnTo>
                    <a:pt x="339180" y="3820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728" name="object 4" descr=""/>
            <p:cNvPicPr/>
            <p:nvPr/>
          </p:nvPicPr>
          <p:blipFill>
            <a:blip r:embed="rId1"/>
            <a:stretch/>
          </p:blipFill>
          <p:spPr>
            <a:xfrm>
              <a:off x="2431800" y="1734840"/>
              <a:ext cx="157068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9" name="object 5" descr=""/>
            <p:cNvPicPr/>
            <p:nvPr/>
          </p:nvPicPr>
          <p:blipFill>
            <a:blip r:embed="rId2"/>
            <a:stretch/>
          </p:blipFill>
          <p:spPr>
            <a:xfrm>
              <a:off x="2431800" y="1899360"/>
              <a:ext cx="268524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0" name="object 6" descr=""/>
            <p:cNvPicPr/>
            <p:nvPr/>
          </p:nvPicPr>
          <p:blipFill>
            <a:blip r:embed="rId3"/>
            <a:stretch/>
          </p:blipFill>
          <p:spPr>
            <a:xfrm>
              <a:off x="2431800" y="2059560"/>
              <a:ext cx="187488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1" name="object 7" descr=""/>
            <p:cNvPicPr/>
            <p:nvPr/>
          </p:nvPicPr>
          <p:blipFill>
            <a:blip r:embed="rId4"/>
            <a:stretch/>
          </p:blipFill>
          <p:spPr>
            <a:xfrm>
              <a:off x="4265280" y="2059560"/>
              <a:ext cx="54540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2" name="object 8" descr=""/>
            <p:cNvPicPr/>
            <p:nvPr/>
          </p:nvPicPr>
          <p:blipFill>
            <a:blip r:embed="rId5"/>
            <a:stretch/>
          </p:blipFill>
          <p:spPr>
            <a:xfrm>
              <a:off x="2431800" y="2275560"/>
              <a:ext cx="2036520" cy="152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3" name="object 9" descr=""/>
            <p:cNvPicPr/>
            <p:nvPr/>
          </p:nvPicPr>
          <p:blipFill>
            <a:blip r:embed="rId6"/>
            <a:stretch/>
          </p:blipFill>
          <p:spPr>
            <a:xfrm>
              <a:off x="4416120" y="2275560"/>
              <a:ext cx="388080" cy="152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4" name="object 10" descr=""/>
            <p:cNvPicPr/>
            <p:nvPr/>
          </p:nvPicPr>
          <p:blipFill>
            <a:blip r:embed="rId7"/>
            <a:stretch/>
          </p:blipFill>
          <p:spPr>
            <a:xfrm>
              <a:off x="2431800" y="2445480"/>
              <a:ext cx="201924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5" name="object 11" descr=""/>
            <p:cNvPicPr/>
            <p:nvPr/>
          </p:nvPicPr>
          <p:blipFill>
            <a:blip r:embed="rId8"/>
            <a:stretch/>
          </p:blipFill>
          <p:spPr>
            <a:xfrm>
              <a:off x="4399560" y="2469600"/>
              <a:ext cx="9396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6" name="object 12" descr=""/>
            <p:cNvPicPr/>
            <p:nvPr/>
          </p:nvPicPr>
          <p:blipFill>
            <a:blip r:embed="rId9"/>
            <a:stretch/>
          </p:blipFill>
          <p:spPr>
            <a:xfrm>
              <a:off x="4493880" y="2393640"/>
              <a:ext cx="3945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7" name="object 13" descr=""/>
            <p:cNvPicPr/>
            <p:nvPr/>
          </p:nvPicPr>
          <p:blipFill>
            <a:blip r:embed="rId10"/>
            <a:stretch/>
          </p:blipFill>
          <p:spPr>
            <a:xfrm>
              <a:off x="2431800" y="2606760"/>
              <a:ext cx="263880" cy="167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8" name="object 14" descr=""/>
            <p:cNvPicPr/>
            <p:nvPr/>
          </p:nvPicPr>
          <p:blipFill>
            <a:blip r:embed="rId11"/>
            <a:stretch/>
          </p:blipFill>
          <p:spPr>
            <a:xfrm>
              <a:off x="2431800" y="2777760"/>
              <a:ext cx="225360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9" name="object 15" descr=""/>
            <p:cNvPicPr/>
            <p:nvPr/>
          </p:nvPicPr>
          <p:blipFill>
            <a:blip r:embed="rId12"/>
            <a:stretch/>
          </p:blipFill>
          <p:spPr>
            <a:xfrm>
              <a:off x="4635720" y="2777760"/>
              <a:ext cx="11556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0" name="object 16" descr=""/>
            <p:cNvPicPr/>
            <p:nvPr/>
          </p:nvPicPr>
          <p:blipFill>
            <a:blip r:embed="rId13"/>
            <a:stretch/>
          </p:blipFill>
          <p:spPr>
            <a:xfrm>
              <a:off x="4725720" y="2725920"/>
              <a:ext cx="41940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1" name="object 17" descr=""/>
            <p:cNvPicPr/>
            <p:nvPr/>
          </p:nvPicPr>
          <p:blipFill>
            <a:blip r:embed="rId14"/>
            <a:stretch/>
          </p:blipFill>
          <p:spPr>
            <a:xfrm>
              <a:off x="2431800" y="2940840"/>
              <a:ext cx="160164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2" name="object 18" descr=""/>
            <p:cNvPicPr/>
            <p:nvPr/>
          </p:nvPicPr>
          <p:blipFill>
            <a:blip r:embed="rId15"/>
            <a:stretch/>
          </p:blipFill>
          <p:spPr>
            <a:xfrm>
              <a:off x="3980520" y="2964960"/>
              <a:ext cx="9396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3" name="object 19" descr=""/>
            <p:cNvPicPr/>
            <p:nvPr/>
          </p:nvPicPr>
          <p:blipFill>
            <a:blip r:embed="rId16"/>
            <a:stretch/>
          </p:blipFill>
          <p:spPr>
            <a:xfrm>
              <a:off x="4074840" y="2889000"/>
              <a:ext cx="3945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4" name="object 20" descr=""/>
            <p:cNvPicPr/>
            <p:nvPr/>
          </p:nvPicPr>
          <p:blipFill>
            <a:blip r:embed="rId17"/>
            <a:stretch/>
          </p:blipFill>
          <p:spPr>
            <a:xfrm>
              <a:off x="2431800" y="3102120"/>
              <a:ext cx="390960" cy="167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5" name="object 21" descr=""/>
            <p:cNvPicPr/>
            <p:nvPr/>
          </p:nvPicPr>
          <p:blipFill>
            <a:blip r:embed="rId18"/>
            <a:stretch/>
          </p:blipFill>
          <p:spPr>
            <a:xfrm>
              <a:off x="2431800" y="3269880"/>
              <a:ext cx="161892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6" name="object 22" descr=""/>
            <p:cNvPicPr/>
            <p:nvPr/>
          </p:nvPicPr>
          <p:blipFill>
            <a:blip r:embed="rId19"/>
            <a:stretch/>
          </p:blipFill>
          <p:spPr>
            <a:xfrm>
              <a:off x="3997080" y="3269880"/>
              <a:ext cx="11556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7" name="object 23" descr=""/>
            <p:cNvPicPr/>
            <p:nvPr/>
          </p:nvPicPr>
          <p:blipFill>
            <a:blip r:embed="rId20"/>
            <a:stretch/>
          </p:blipFill>
          <p:spPr>
            <a:xfrm>
              <a:off x="4105440" y="3218040"/>
              <a:ext cx="41940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8" name="object 24" descr=""/>
            <p:cNvPicPr/>
            <p:nvPr/>
          </p:nvPicPr>
          <p:blipFill>
            <a:blip r:embed="rId21"/>
            <a:stretch/>
          </p:blipFill>
          <p:spPr>
            <a:xfrm>
              <a:off x="2431800" y="3432600"/>
              <a:ext cx="1941480" cy="152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9" name="object 25" descr=""/>
            <p:cNvPicPr/>
            <p:nvPr/>
          </p:nvPicPr>
          <p:blipFill>
            <a:blip r:embed="rId22"/>
            <a:stretch/>
          </p:blipFill>
          <p:spPr>
            <a:xfrm>
              <a:off x="4323240" y="3432600"/>
              <a:ext cx="115560" cy="152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0" name="object 26" descr=""/>
            <p:cNvPicPr/>
            <p:nvPr/>
          </p:nvPicPr>
          <p:blipFill>
            <a:blip r:embed="rId23"/>
            <a:stretch/>
          </p:blipFill>
          <p:spPr>
            <a:xfrm>
              <a:off x="4446720" y="3380760"/>
              <a:ext cx="394560" cy="213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1" name="object 27" descr=""/>
            <p:cNvPicPr/>
            <p:nvPr/>
          </p:nvPicPr>
          <p:blipFill>
            <a:blip r:embed="rId24"/>
            <a:stretch/>
          </p:blipFill>
          <p:spPr>
            <a:xfrm>
              <a:off x="2431800" y="3597840"/>
              <a:ext cx="23940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2" name="object 28" descr=""/>
            <p:cNvPicPr/>
            <p:nvPr/>
          </p:nvPicPr>
          <p:blipFill>
            <a:blip r:embed="rId25"/>
            <a:stretch/>
          </p:blipFill>
          <p:spPr>
            <a:xfrm>
              <a:off x="2431800" y="3768480"/>
              <a:ext cx="183852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3" name="object 29" descr=""/>
            <p:cNvPicPr/>
            <p:nvPr/>
          </p:nvPicPr>
          <p:blipFill>
            <a:blip r:embed="rId26"/>
            <a:stretch/>
          </p:blipFill>
          <p:spPr>
            <a:xfrm>
              <a:off x="4216680" y="3792960"/>
              <a:ext cx="9396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4" name="object 30" descr=""/>
            <p:cNvPicPr/>
            <p:nvPr/>
          </p:nvPicPr>
          <p:blipFill>
            <a:blip r:embed="rId27"/>
            <a:stretch/>
          </p:blipFill>
          <p:spPr>
            <a:xfrm>
              <a:off x="4299120" y="3716640"/>
              <a:ext cx="41940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5" name="object 31" descr=""/>
            <p:cNvPicPr/>
            <p:nvPr/>
          </p:nvPicPr>
          <p:blipFill>
            <a:blip r:embed="rId28"/>
            <a:stretch/>
          </p:blipFill>
          <p:spPr>
            <a:xfrm>
              <a:off x="2431800" y="3933000"/>
              <a:ext cx="152460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6" name="object 32" descr=""/>
            <p:cNvPicPr/>
            <p:nvPr/>
          </p:nvPicPr>
          <p:blipFill>
            <a:blip r:embed="rId29"/>
            <a:stretch/>
          </p:blipFill>
          <p:spPr>
            <a:xfrm>
              <a:off x="3904200" y="3957480"/>
              <a:ext cx="9396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7" name="object 33" descr=""/>
            <p:cNvPicPr/>
            <p:nvPr/>
          </p:nvPicPr>
          <p:blipFill>
            <a:blip r:embed="rId30"/>
            <a:stretch/>
          </p:blipFill>
          <p:spPr>
            <a:xfrm>
              <a:off x="3974400" y="3881160"/>
              <a:ext cx="394560" cy="2131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58" name="Group 3"/>
          <p:cNvGrpSpPr/>
          <p:nvPr/>
        </p:nvGrpSpPr>
        <p:grpSpPr>
          <a:xfrm>
            <a:off x="6981480" y="0"/>
            <a:ext cx="2162520" cy="1866600"/>
            <a:chOff x="6981480" y="0"/>
            <a:chExt cx="2162520" cy="1866600"/>
          </a:xfrm>
        </p:grpSpPr>
        <p:sp>
          <p:nvSpPr>
            <p:cNvPr id="759" name="CustomShape 4"/>
            <p:cNvSpPr/>
            <p:nvPr/>
          </p:nvSpPr>
          <p:spPr>
            <a:xfrm>
              <a:off x="6981480" y="0"/>
              <a:ext cx="2162520" cy="1866600"/>
            </a:xfrm>
            <a:custGeom>
              <a:avLst/>
              <a:gdLst/>
              <a:ahLst/>
              <a:rect l="l" t="t" r="r" b="b"/>
              <a:pathLst>
                <a:path w="2162809" h="1866900">
                  <a:moveTo>
                    <a:pt x="2162555" y="0"/>
                  </a:moveTo>
                  <a:lnTo>
                    <a:pt x="79283" y="0"/>
                  </a:lnTo>
                  <a:lnTo>
                    <a:pt x="77342" y="5301"/>
                  </a:lnTo>
                  <a:lnTo>
                    <a:pt x="62999" y="48868"/>
                  </a:lnTo>
                  <a:lnTo>
                    <a:pt x="50055" y="93052"/>
                  </a:lnTo>
                  <a:lnTo>
                    <a:pt x="38536" y="137826"/>
                  </a:lnTo>
                  <a:lnTo>
                    <a:pt x="28469" y="183164"/>
                  </a:lnTo>
                  <a:lnTo>
                    <a:pt x="19879" y="229040"/>
                  </a:lnTo>
                  <a:lnTo>
                    <a:pt x="12792" y="275429"/>
                  </a:lnTo>
                  <a:lnTo>
                    <a:pt x="7234" y="322303"/>
                  </a:lnTo>
                  <a:lnTo>
                    <a:pt x="3232" y="369637"/>
                  </a:lnTo>
                  <a:lnTo>
                    <a:pt x="812" y="417406"/>
                  </a:lnTo>
                  <a:lnTo>
                    <a:pt x="0" y="465582"/>
                  </a:lnTo>
                  <a:lnTo>
                    <a:pt x="812" y="513757"/>
                  </a:lnTo>
                  <a:lnTo>
                    <a:pt x="3232" y="561526"/>
                  </a:lnTo>
                  <a:lnTo>
                    <a:pt x="7234" y="608860"/>
                  </a:lnTo>
                  <a:lnTo>
                    <a:pt x="12792" y="655734"/>
                  </a:lnTo>
                  <a:lnTo>
                    <a:pt x="19879" y="702123"/>
                  </a:lnTo>
                  <a:lnTo>
                    <a:pt x="28469" y="747999"/>
                  </a:lnTo>
                  <a:lnTo>
                    <a:pt x="38536" y="793337"/>
                  </a:lnTo>
                  <a:lnTo>
                    <a:pt x="50055" y="838111"/>
                  </a:lnTo>
                  <a:lnTo>
                    <a:pt x="62999" y="882295"/>
                  </a:lnTo>
                  <a:lnTo>
                    <a:pt x="77342" y="925862"/>
                  </a:lnTo>
                  <a:lnTo>
                    <a:pt x="93058" y="968787"/>
                  </a:lnTo>
                  <a:lnTo>
                    <a:pt x="110120" y="1011043"/>
                  </a:lnTo>
                  <a:lnTo>
                    <a:pt x="128504" y="1052604"/>
                  </a:lnTo>
                  <a:lnTo>
                    <a:pt x="148182" y="1093444"/>
                  </a:lnTo>
                  <a:lnTo>
                    <a:pt x="169129" y="1133538"/>
                  </a:lnTo>
                  <a:lnTo>
                    <a:pt x="191318" y="1172859"/>
                  </a:lnTo>
                  <a:lnTo>
                    <a:pt x="214724" y="1211380"/>
                  </a:lnTo>
                  <a:lnTo>
                    <a:pt x="239320" y="1249077"/>
                  </a:lnTo>
                  <a:lnTo>
                    <a:pt x="265080" y="1285922"/>
                  </a:lnTo>
                  <a:lnTo>
                    <a:pt x="291978" y="1321890"/>
                  </a:lnTo>
                  <a:lnTo>
                    <a:pt x="319989" y="1356955"/>
                  </a:lnTo>
                  <a:lnTo>
                    <a:pt x="349085" y="1391090"/>
                  </a:lnTo>
                  <a:lnTo>
                    <a:pt x="379242" y="1424269"/>
                  </a:lnTo>
                  <a:lnTo>
                    <a:pt x="410432" y="1456467"/>
                  </a:lnTo>
                  <a:lnTo>
                    <a:pt x="442630" y="1487657"/>
                  </a:lnTo>
                  <a:lnTo>
                    <a:pt x="475809" y="1517814"/>
                  </a:lnTo>
                  <a:lnTo>
                    <a:pt x="509944" y="1546910"/>
                  </a:lnTo>
                  <a:lnTo>
                    <a:pt x="545009" y="1574921"/>
                  </a:lnTo>
                  <a:lnTo>
                    <a:pt x="580977" y="1601819"/>
                  </a:lnTo>
                  <a:lnTo>
                    <a:pt x="617822" y="1627579"/>
                  </a:lnTo>
                  <a:lnTo>
                    <a:pt x="655519" y="1652175"/>
                  </a:lnTo>
                  <a:lnTo>
                    <a:pt x="694040" y="1675581"/>
                  </a:lnTo>
                  <a:lnTo>
                    <a:pt x="733361" y="1697770"/>
                  </a:lnTo>
                  <a:lnTo>
                    <a:pt x="773455" y="1718717"/>
                  </a:lnTo>
                  <a:lnTo>
                    <a:pt x="814295" y="1738395"/>
                  </a:lnTo>
                  <a:lnTo>
                    <a:pt x="855856" y="1756779"/>
                  </a:lnTo>
                  <a:lnTo>
                    <a:pt x="898112" y="1773841"/>
                  </a:lnTo>
                  <a:lnTo>
                    <a:pt x="941037" y="1789557"/>
                  </a:lnTo>
                  <a:lnTo>
                    <a:pt x="984604" y="1803900"/>
                  </a:lnTo>
                  <a:lnTo>
                    <a:pt x="1028788" y="1816844"/>
                  </a:lnTo>
                  <a:lnTo>
                    <a:pt x="1073562" y="1828363"/>
                  </a:lnTo>
                  <a:lnTo>
                    <a:pt x="1118900" y="1838430"/>
                  </a:lnTo>
                  <a:lnTo>
                    <a:pt x="1164776" y="1847020"/>
                  </a:lnTo>
                  <a:lnTo>
                    <a:pt x="1211165" y="1854107"/>
                  </a:lnTo>
                  <a:lnTo>
                    <a:pt x="1258039" y="1859665"/>
                  </a:lnTo>
                  <a:lnTo>
                    <a:pt x="1305373" y="1863667"/>
                  </a:lnTo>
                  <a:lnTo>
                    <a:pt x="1353142" y="1866087"/>
                  </a:lnTo>
                  <a:lnTo>
                    <a:pt x="1401317" y="1866900"/>
                  </a:lnTo>
                  <a:lnTo>
                    <a:pt x="1449493" y="1866087"/>
                  </a:lnTo>
                  <a:lnTo>
                    <a:pt x="1497262" y="1863667"/>
                  </a:lnTo>
                  <a:lnTo>
                    <a:pt x="1544596" y="1859665"/>
                  </a:lnTo>
                  <a:lnTo>
                    <a:pt x="1591470" y="1854107"/>
                  </a:lnTo>
                  <a:lnTo>
                    <a:pt x="1637859" y="1847020"/>
                  </a:lnTo>
                  <a:lnTo>
                    <a:pt x="1683735" y="1838430"/>
                  </a:lnTo>
                  <a:lnTo>
                    <a:pt x="1729073" y="1828363"/>
                  </a:lnTo>
                  <a:lnTo>
                    <a:pt x="1773847" y="1816844"/>
                  </a:lnTo>
                  <a:lnTo>
                    <a:pt x="1818031" y="1803900"/>
                  </a:lnTo>
                  <a:lnTo>
                    <a:pt x="1861598" y="1789557"/>
                  </a:lnTo>
                  <a:lnTo>
                    <a:pt x="1904523" y="1773841"/>
                  </a:lnTo>
                  <a:lnTo>
                    <a:pt x="1946779" y="1756779"/>
                  </a:lnTo>
                  <a:lnTo>
                    <a:pt x="1988340" y="1738395"/>
                  </a:lnTo>
                  <a:lnTo>
                    <a:pt x="2029180" y="1718717"/>
                  </a:lnTo>
                  <a:lnTo>
                    <a:pt x="2069274" y="1697770"/>
                  </a:lnTo>
                  <a:lnTo>
                    <a:pt x="2108595" y="1675581"/>
                  </a:lnTo>
                  <a:lnTo>
                    <a:pt x="2147116" y="1652175"/>
                  </a:lnTo>
                  <a:lnTo>
                    <a:pt x="2162555" y="1642102"/>
                  </a:lnTo>
                  <a:lnTo>
                    <a:pt x="2162555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760" name="object 36" descr=""/>
            <p:cNvPicPr/>
            <p:nvPr/>
          </p:nvPicPr>
          <p:blipFill>
            <a:blip r:embed="rId31"/>
            <a:stretch/>
          </p:blipFill>
          <p:spPr>
            <a:xfrm>
              <a:off x="7441560" y="0"/>
              <a:ext cx="1702080" cy="14108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61" name="Group 5"/>
          <p:cNvGrpSpPr/>
          <p:nvPr/>
        </p:nvGrpSpPr>
        <p:grpSpPr>
          <a:xfrm>
            <a:off x="488160" y="294840"/>
            <a:ext cx="2060640" cy="752760"/>
            <a:chOff x="488160" y="294840"/>
            <a:chExt cx="2060640" cy="752760"/>
          </a:xfrm>
        </p:grpSpPr>
        <p:pic>
          <p:nvPicPr>
            <p:cNvPr id="762" name="object 38" descr=""/>
            <p:cNvPicPr/>
            <p:nvPr/>
          </p:nvPicPr>
          <p:blipFill>
            <a:blip r:embed="rId32"/>
            <a:stretch/>
          </p:blipFill>
          <p:spPr>
            <a:xfrm>
              <a:off x="488160" y="294840"/>
              <a:ext cx="2060640" cy="426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3" name="object 39" descr=""/>
            <p:cNvPicPr/>
            <p:nvPr/>
          </p:nvPicPr>
          <p:blipFill>
            <a:blip r:embed="rId33"/>
            <a:stretch/>
          </p:blipFill>
          <p:spPr>
            <a:xfrm>
              <a:off x="488160" y="742680"/>
              <a:ext cx="1476000" cy="3049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64" name="CustomShape 6"/>
          <p:cNvSpPr/>
          <p:nvPr/>
        </p:nvSpPr>
        <p:spPr>
          <a:xfrm>
            <a:off x="1992600" y="3091320"/>
            <a:ext cx="254160" cy="75960"/>
          </a:xfrm>
          <a:custGeom>
            <a:avLst/>
            <a:gdLst/>
            <a:ahLst/>
            <a:rect l="l" t="t" r="r" b="b"/>
            <a:pathLst>
              <a:path w="254635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206" y="48006"/>
                </a:lnTo>
                <a:lnTo>
                  <a:pt x="38100" y="48006"/>
                </a:lnTo>
                <a:lnTo>
                  <a:pt x="38100" y="28193"/>
                </a:lnTo>
                <a:lnTo>
                  <a:pt x="74206" y="28193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  <a:moveTo>
                  <a:pt x="216026" y="0"/>
                </a:moveTo>
                <a:lnTo>
                  <a:pt x="201179" y="2988"/>
                </a:lnTo>
                <a:lnTo>
                  <a:pt x="189071" y="11144"/>
                </a:lnTo>
                <a:lnTo>
                  <a:pt x="180915" y="23252"/>
                </a:lnTo>
                <a:lnTo>
                  <a:pt x="177926" y="38100"/>
                </a:lnTo>
                <a:lnTo>
                  <a:pt x="180915" y="52947"/>
                </a:lnTo>
                <a:lnTo>
                  <a:pt x="189071" y="65055"/>
                </a:lnTo>
                <a:lnTo>
                  <a:pt x="201179" y="73211"/>
                </a:lnTo>
                <a:lnTo>
                  <a:pt x="216026" y="76200"/>
                </a:lnTo>
                <a:lnTo>
                  <a:pt x="230820" y="73211"/>
                </a:lnTo>
                <a:lnTo>
                  <a:pt x="242935" y="65055"/>
                </a:lnTo>
                <a:lnTo>
                  <a:pt x="251120" y="52947"/>
                </a:lnTo>
                <a:lnTo>
                  <a:pt x="252121" y="48006"/>
                </a:lnTo>
                <a:lnTo>
                  <a:pt x="216026" y="48006"/>
                </a:lnTo>
                <a:lnTo>
                  <a:pt x="216026" y="28193"/>
                </a:lnTo>
                <a:lnTo>
                  <a:pt x="252121" y="28193"/>
                </a:lnTo>
                <a:lnTo>
                  <a:pt x="251120" y="23252"/>
                </a:lnTo>
                <a:lnTo>
                  <a:pt x="242935" y="11144"/>
                </a:lnTo>
                <a:lnTo>
                  <a:pt x="230820" y="2988"/>
                </a:lnTo>
                <a:lnTo>
                  <a:pt x="216026" y="0"/>
                </a:lnTo>
                <a:close/>
                <a:moveTo>
                  <a:pt x="74206" y="28193"/>
                </a:moveTo>
                <a:lnTo>
                  <a:pt x="38100" y="28193"/>
                </a:lnTo>
                <a:lnTo>
                  <a:pt x="38100" y="48006"/>
                </a:lnTo>
                <a:lnTo>
                  <a:pt x="74206" y="48006"/>
                </a:lnTo>
                <a:lnTo>
                  <a:pt x="76200" y="38100"/>
                </a:lnTo>
                <a:lnTo>
                  <a:pt x="74206" y="28193"/>
                </a:lnTo>
                <a:close/>
                <a:moveTo>
                  <a:pt x="179920" y="28193"/>
                </a:moveTo>
                <a:lnTo>
                  <a:pt x="74206" y="28193"/>
                </a:lnTo>
                <a:lnTo>
                  <a:pt x="76200" y="38100"/>
                </a:lnTo>
                <a:lnTo>
                  <a:pt x="74206" y="48006"/>
                </a:lnTo>
                <a:lnTo>
                  <a:pt x="179920" y="48006"/>
                </a:lnTo>
                <a:lnTo>
                  <a:pt x="177926" y="38100"/>
                </a:lnTo>
                <a:lnTo>
                  <a:pt x="179920" y="28193"/>
                </a:lnTo>
                <a:close/>
                <a:moveTo>
                  <a:pt x="252121" y="28193"/>
                </a:moveTo>
                <a:lnTo>
                  <a:pt x="216026" y="28193"/>
                </a:lnTo>
                <a:lnTo>
                  <a:pt x="216026" y="48006"/>
                </a:lnTo>
                <a:lnTo>
                  <a:pt x="252121" y="48006"/>
                </a:lnTo>
                <a:lnTo>
                  <a:pt x="254126" y="38100"/>
                </a:lnTo>
                <a:lnTo>
                  <a:pt x="252121" y="28193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5" name="CustomShape 7"/>
          <p:cNvSpPr/>
          <p:nvPr/>
        </p:nvSpPr>
        <p:spPr>
          <a:xfrm>
            <a:off x="8454600" y="1808280"/>
            <a:ext cx="361080" cy="1420200"/>
          </a:xfrm>
          <a:custGeom>
            <a:avLst/>
            <a:gdLst/>
            <a:ahLst/>
            <a:rect l="l" t="t" r="r" b="b"/>
            <a:pathLst>
              <a:path w="361315" h="1420495">
                <a:moveTo>
                  <a:pt x="42985" y="1344483"/>
                </a:moveTo>
                <a:lnTo>
                  <a:pt x="27878" y="1345438"/>
                </a:lnTo>
                <a:lnTo>
                  <a:pt x="14331" y="1352186"/>
                </a:lnTo>
                <a:lnTo>
                  <a:pt x="4748" y="1363233"/>
                </a:lnTo>
                <a:lnTo>
                  <a:pt x="0" y="1377066"/>
                </a:lnTo>
                <a:lnTo>
                  <a:pt x="954" y="1392174"/>
                </a:lnTo>
                <a:lnTo>
                  <a:pt x="7703" y="1405701"/>
                </a:lnTo>
                <a:lnTo>
                  <a:pt x="18750" y="1415240"/>
                </a:lnTo>
                <a:lnTo>
                  <a:pt x="32583" y="1419945"/>
                </a:lnTo>
                <a:lnTo>
                  <a:pt x="47690" y="1418971"/>
                </a:lnTo>
                <a:lnTo>
                  <a:pt x="61237" y="1412241"/>
                </a:lnTo>
                <a:lnTo>
                  <a:pt x="70820" y="1401238"/>
                </a:lnTo>
                <a:lnTo>
                  <a:pt x="73941" y="1392174"/>
                </a:lnTo>
                <a:lnTo>
                  <a:pt x="38165" y="1392174"/>
                </a:lnTo>
                <a:lnTo>
                  <a:pt x="37403" y="1372362"/>
                </a:lnTo>
                <a:lnTo>
                  <a:pt x="73981" y="1371091"/>
                </a:lnTo>
                <a:lnTo>
                  <a:pt x="67865" y="1358814"/>
                </a:lnTo>
                <a:lnTo>
                  <a:pt x="56818" y="1349232"/>
                </a:lnTo>
                <a:lnTo>
                  <a:pt x="42985" y="1344483"/>
                </a:lnTo>
                <a:close/>
                <a:moveTo>
                  <a:pt x="73981" y="1371091"/>
                </a:moveTo>
                <a:lnTo>
                  <a:pt x="37403" y="1372362"/>
                </a:lnTo>
                <a:lnTo>
                  <a:pt x="38165" y="1392174"/>
                </a:lnTo>
                <a:lnTo>
                  <a:pt x="74374" y="1390916"/>
                </a:lnTo>
                <a:lnTo>
                  <a:pt x="75568" y="1387449"/>
                </a:lnTo>
                <a:lnTo>
                  <a:pt x="74614" y="1372362"/>
                </a:lnTo>
                <a:lnTo>
                  <a:pt x="73981" y="1371091"/>
                </a:lnTo>
                <a:close/>
                <a:moveTo>
                  <a:pt x="74374" y="1390916"/>
                </a:moveTo>
                <a:lnTo>
                  <a:pt x="38165" y="1392174"/>
                </a:lnTo>
                <a:lnTo>
                  <a:pt x="73941" y="1392174"/>
                </a:lnTo>
                <a:lnTo>
                  <a:pt x="74374" y="1390916"/>
                </a:lnTo>
                <a:close/>
                <a:moveTo>
                  <a:pt x="313120" y="1362786"/>
                </a:moveTo>
                <a:lnTo>
                  <a:pt x="73981" y="1371091"/>
                </a:lnTo>
                <a:lnTo>
                  <a:pt x="74614" y="1372362"/>
                </a:lnTo>
                <a:lnTo>
                  <a:pt x="75568" y="1387449"/>
                </a:lnTo>
                <a:lnTo>
                  <a:pt x="74374" y="1390916"/>
                </a:lnTo>
                <a:lnTo>
                  <a:pt x="323407" y="1382268"/>
                </a:lnTo>
                <a:lnTo>
                  <a:pt x="328741" y="1382014"/>
                </a:lnTo>
                <a:lnTo>
                  <a:pt x="332932" y="1377696"/>
                </a:lnTo>
                <a:lnTo>
                  <a:pt x="332932" y="1372362"/>
                </a:lnTo>
                <a:lnTo>
                  <a:pt x="313120" y="1372362"/>
                </a:lnTo>
                <a:lnTo>
                  <a:pt x="313120" y="1362786"/>
                </a:lnTo>
                <a:close/>
                <a:moveTo>
                  <a:pt x="322645" y="1362456"/>
                </a:moveTo>
                <a:lnTo>
                  <a:pt x="313120" y="1362786"/>
                </a:lnTo>
                <a:lnTo>
                  <a:pt x="313120" y="1372362"/>
                </a:lnTo>
                <a:lnTo>
                  <a:pt x="322645" y="1362456"/>
                </a:lnTo>
                <a:close/>
                <a:moveTo>
                  <a:pt x="332932" y="1362456"/>
                </a:moveTo>
                <a:lnTo>
                  <a:pt x="322645" y="1362456"/>
                </a:lnTo>
                <a:lnTo>
                  <a:pt x="313120" y="1372362"/>
                </a:lnTo>
                <a:lnTo>
                  <a:pt x="332932" y="1372362"/>
                </a:lnTo>
                <a:lnTo>
                  <a:pt x="332932" y="1362456"/>
                </a:lnTo>
                <a:close/>
                <a:moveTo>
                  <a:pt x="313120" y="74206"/>
                </a:moveTo>
                <a:lnTo>
                  <a:pt x="313120" y="1362786"/>
                </a:lnTo>
                <a:lnTo>
                  <a:pt x="322645" y="1362456"/>
                </a:lnTo>
                <a:lnTo>
                  <a:pt x="332932" y="1362456"/>
                </a:lnTo>
                <a:lnTo>
                  <a:pt x="332932" y="76200"/>
                </a:lnTo>
                <a:lnTo>
                  <a:pt x="323026" y="76200"/>
                </a:lnTo>
                <a:lnTo>
                  <a:pt x="313120" y="74206"/>
                </a:lnTo>
                <a:close/>
                <a:moveTo>
                  <a:pt x="332932" y="38100"/>
                </a:moveTo>
                <a:lnTo>
                  <a:pt x="313120" y="38100"/>
                </a:lnTo>
                <a:lnTo>
                  <a:pt x="313120" y="74206"/>
                </a:lnTo>
                <a:lnTo>
                  <a:pt x="323026" y="76200"/>
                </a:lnTo>
                <a:lnTo>
                  <a:pt x="332932" y="74206"/>
                </a:lnTo>
                <a:lnTo>
                  <a:pt x="332932" y="38100"/>
                </a:lnTo>
                <a:close/>
                <a:moveTo>
                  <a:pt x="332932" y="74206"/>
                </a:moveTo>
                <a:lnTo>
                  <a:pt x="323026" y="76200"/>
                </a:lnTo>
                <a:lnTo>
                  <a:pt x="332932" y="76200"/>
                </a:lnTo>
                <a:lnTo>
                  <a:pt x="332932" y="74206"/>
                </a:lnTo>
                <a:close/>
                <a:moveTo>
                  <a:pt x="323026" y="0"/>
                </a:moveTo>
                <a:lnTo>
                  <a:pt x="308179" y="2988"/>
                </a:lnTo>
                <a:lnTo>
                  <a:pt x="296070" y="11144"/>
                </a:lnTo>
                <a:lnTo>
                  <a:pt x="287914" y="23252"/>
                </a:lnTo>
                <a:lnTo>
                  <a:pt x="284926" y="38100"/>
                </a:lnTo>
                <a:lnTo>
                  <a:pt x="287914" y="52947"/>
                </a:lnTo>
                <a:lnTo>
                  <a:pt x="296070" y="65055"/>
                </a:lnTo>
                <a:lnTo>
                  <a:pt x="308179" y="73211"/>
                </a:lnTo>
                <a:lnTo>
                  <a:pt x="313120" y="74206"/>
                </a:lnTo>
                <a:lnTo>
                  <a:pt x="313120" y="38100"/>
                </a:lnTo>
                <a:lnTo>
                  <a:pt x="361126" y="38100"/>
                </a:lnTo>
                <a:lnTo>
                  <a:pt x="358138" y="23252"/>
                </a:lnTo>
                <a:lnTo>
                  <a:pt x="349982" y="11144"/>
                </a:lnTo>
                <a:lnTo>
                  <a:pt x="337873" y="2988"/>
                </a:lnTo>
                <a:lnTo>
                  <a:pt x="323026" y="0"/>
                </a:lnTo>
                <a:close/>
                <a:moveTo>
                  <a:pt x="361126" y="38100"/>
                </a:moveTo>
                <a:lnTo>
                  <a:pt x="332932" y="38100"/>
                </a:lnTo>
                <a:lnTo>
                  <a:pt x="332932" y="74206"/>
                </a:lnTo>
                <a:lnTo>
                  <a:pt x="337873" y="73211"/>
                </a:lnTo>
                <a:lnTo>
                  <a:pt x="349982" y="65055"/>
                </a:lnTo>
                <a:lnTo>
                  <a:pt x="358138" y="52947"/>
                </a:lnTo>
                <a:lnTo>
                  <a:pt x="361126" y="38100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6" name="CustomShape 8"/>
          <p:cNvSpPr/>
          <p:nvPr/>
        </p:nvSpPr>
        <p:spPr>
          <a:xfrm>
            <a:off x="1596240" y="1736640"/>
            <a:ext cx="574200" cy="368640"/>
          </a:xfrm>
          <a:custGeom>
            <a:avLst/>
            <a:gdLst/>
            <a:ahLst/>
            <a:rect l="l" t="t" r="r" b="b"/>
            <a:pathLst>
              <a:path w="574675" h="368935">
                <a:moveTo>
                  <a:pt x="28367" y="294443"/>
                </a:moveTo>
                <a:lnTo>
                  <a:pt x="24538" y="295074"/>
                </a:lnTo>
                <a:lnTo>
                  <a:pt x="12128" y="302815"/>
                </a:lnTo>
                <a:lnTo>
                  <a:pt x="3528" y="314628"/>
                </a:lnTo>
                <a:lnTo>
                  <a:pt x="0" y="329310"/>
                </a:lnTo>
                <a:lnTo>
                  <a:pt x="2466" y="344269"/>
                </a:lnTo>
                <a:lnTo>
                  <a:pt x="10207" y="356679"/>
                </a:lnTo>
                <a:lnTo>
                  <a:pt x="22020" y="365279"/>
                </a:lnTo>
                <a:lnTo>
                  <a:pt x="36703" y="368807"/>
                </a:lnTo>
                <a:lnTo>
                  <a:pt x="51661" y="366341"/>
                </a:lnTo>
                <a:lnTo>
                  <a:pt x="64071" y="358600"/>
                </a:lnTo>
                <a:lnTo>
                  <a:pt x="72671" y="346787"/>
                </a:lnTo>
                <a:lnTo>
                  <a:pt x="76199" y="332104"/>
                </a:lnTo>
                <a:lnTo>
                  <a:pt x="75969" y="330707"/>
                </a:lnTo>
                <a:lnTo>
                  <a:pt x="28193" y="330707"/>
                </a:lnTo>
                <a:lnTo>
                  <a:pt x="28367" y="294443"/>
                </a:lnTo>
                <a:close/>
                <a:moveTo>
                  <a:pt x="39496" y="292607"/>
                </a:moveTo>
                <a:lnTo>
                  <a:pt x="28367" y="294443"/>
                </a:lnTo>
                <a:lnTo>
                  <a:pt x="28193" y="330707"/>
                </a:lnTo>
                <a:lnTo>
                  <a:pt x="48005" y="330707"/>
                </a:lnTo>
                <a:lnTo>
                  <a:pt x="48177" y="294694"/>
                </a:lnTo>
                <a:lnTo>
                  <a:pt x="39496" y="292607"/>
                </a:lnTo>
                <a:close/>
                <a:moveTo>
                  <a:pt x="48177" y="294694"/>
                </a:moveTo>
                <a:lnTo>
                  <a:pt x="48005" y="330707"/>
                </a:lnTo>
                <a:lnTo>
                  <a:pt x="75969" y="330707"/>
                </a:lnTo>
                <a:lnTo>
                  <a:pt x="73733" y="317146"/>
                </a:lnTo>
                <a:lnTo>
                  <a:pt x="65992" y="304736"/>
                </a:lnTo>
                <a:lnTo>
                  <a:pt x="54179" y="296136"/>
                </a:lnTo>
                <a:lnTo>
                  <a:pt x="48177" y="294694"/>
                </a:lnTo>
                <a:close/>
                <a:moveTo>
                  <a:pt x="48187" y="292607"/>
                </a:moveTo>
                <a:lnTo>
                  <a:pt x="39496" y="292607"/>
                </a:lnTo>
                <a:lnTo>
                  <a:pt x="48177" y="294694"/>
                </a:lnTo>
                <a:lnTo>
                  <a:pt x="48187" y="292607"/>
                </a:lnTo>
                <a:close/>
                <a:moveTo>
                  <a:pt x="499960" y="28193"/>
                </a:moveTo>
                <a:lnTo>
                  <a:pt x="34035" y="28193"/>
                </a:lnTo>
                <a:lnTo>
                  <a:pt x="29590" y="32638"/>
                </a:lnTo>
                <a:lnTo>
                  <a:pt x="29520" y="52947"/>
                </a:lnTo>
                <a:lnTo>
                  <a:pt x="28367" y="294443"/>
                </a:lnTo>
                <a:lnTo>
                  <a:pt x="39496" y="292607"/>
                </a:lnTo>
                <a:lnTo>
                  <a:pt x="48187" y="292607"/>
                </a:lnTo>
                <a:lnTo>
                  <a:pt x="49355" y="48005"/>
                </a:lnTo>
                <a:lnTo>
                  <a:pt x="39496" y="48005"/>
                </a:lnTo>
                <a:lnTo>
                  <a:pt x="49403" y="38100"/>
                </a:lnTo>
                <a:lnTo>
                  <a:pt x="497966" y="38100"/>
                </a:lnTo>
                <a:lnTo>
                  <a:pt x="499960" y="28193"/>
                </a:lnTo>
                <a:close/>
                <a:moveTo>
                  <a:pt x="536066" y="0"/>
                </a:moveTo>
                <a:lnTo>
                  <a:pt x="521219" y="2988"/>
                </a:lnTo>
                <a:lnTo>
                  <a:pt x="509111" y="11144"/>
                </a:lnTo>
                <a:lnTo>
                  <a:pt x="500955" y="23252"/>
                </a:lnTo>
                <a:lnTo>
                  <a:pt x="497966" y="38100"/>
                </a:lnTo>
                <a:lnTo>
                  <a:pt x="500955" y="52947"/>
                </a:lnTo>
                <a:lnTo>
                  <a:pt x="509111" y="65055"/>
                </a:lnTo>
                <a:lnTo>
                  <a:pt x="521219" y="73211"/>
                </a:lnTo>
                <a:lnTo>
                  <a:pt x="536066" y="76200"/>
                </a:lnTo>
                <a:lnTo>
                  <a:pt x="550914" y="73211"/>
                </a:lnTo>
                <a:lnTo>
                  <a:pt x="563022" y="65055"/>
                </a:lnTo>
                <a:lnTo>
                  <a:pt x="571178" y="52947"/>
                </a:lnTo>
                <a:lnTo>
                  <a:pt x="572173" y="48005"/>
                </a:lnTo>
                <a:lnTo>
                  <a:pt x="536066" y="48005"/>
                </a:lnTo>
                <a:lnTo>
                  <a:pt x="536066" y="28193"/>
                </a:lnTo>
                <a:lnTo>
                  <a:pt x="572173" y="28193"/>
                </a:lnTo>
                <a:lnTo>
                  <a:pt x="571178" y="23252"/>
                </a:lnTo>
                <a:lnTo>
                  <a:pt x="563022" y="11144"/>
                </a:lnTo>
                <a:lnTo>
                  <a:pt x="550914" y="2988"/>
                </a:lnTo>
                <a:lnTo>
                  <a:pt x="536066" y="0"/>
                </a:lnTo>
                <a:close/>
                <a:moveTo>
                  <a:pt x="49403" y="38100"/>
                </a:moveTo>
                <a:lnTo>
                  <a:pt x="39496" y="48005"/>
                </a:lnTo>
                <a:lnTo>
                  <a:pt x="49355" y="48005"/>
                </a:lnTo>
                <a:lnTo>
                  <a:pt x="49403" y="38100"/>
                </a:lnTo>
                <a:close/>
                <a:moveTo>
                  <a:pt x="497966" y="38100"/>
                </a:moveTo>
                <a:lnTo>
                  <a:pt x="49403" y="38100"/>
                </a:lnTo>
                <a:lnTo>
                  <a:pt x="49355" y="48005"/>
                </a:lnTo>
                <a:lnTo>
                  <a:pt x="499960" y="48005"/>
                </a:lnTo>
                <a:lnTo>
                  <a:pt x="497966" y="38100"/>
                </a:lnTo>
                <a:close/>
                <a:moveTo>
                  <a:pt x="572173" y="28193"/>
                </a:moveTo>
                <a:lnTo>
                  <a:pt x="536066" y="28193"/>
                </a:lnTo>
                <a:lnTo>
                  <a:pt x="536066" y="48005"/>
                </a:lnTo>
                <a:lnTo>
                  <a:pt x="572173" y="48005"/>
                </a:lnTo>
                <a:lnTo>
                  <a:pt x="574166" y="38100"/>
                </a:lnTo>
                <a:lnTo>
                  <a:pt x="572173" y="28193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67" name="Group 9"/>
          <p:cNvGrpSpPr/>
          <p:nvPr/>
        </p:nvGrpSpPr>
        <p:grpSpPr>
          <a:xfrm>
            <a:off x="494280" y="1105200"/>
            <a:ext cx="6818760" cy="358200"/>
            <a:chOff x="494280" y="1105200"/>
            <a:chExt cx="6818760" cy="358200"/>
          </a:xfrm>
        </p:grpSpPr>
        <p:pic>
          <p:nvPicPr>
            <p:cNvPr id="768" name="object 44" descr=""/>
            <p:cNvPicPr/>
            <p:nvPr/>
          </p:nvPicPr>
          <p:blipFill>
            <a:blip r:embed="rId34"/>
            <a:stretch/>
          </p:blipFill>
          <p:spPr>
            <a:xfrm>
              <a:off x="494280" y="1105200"/>
              <a:ext cx="1548360" cy="18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9" name="object 45" descr=""/>
            <p:cNvPicPr/>
            <p:nvPr/>
          </p:nvPicPr>
          <p:blipFill>
            <a:blip r:embed="rId35"/>
            <a:stretch/>
          </p:blipFill>
          <p:spPr>
            <a:xfrm>
              <a:off x="494280" y="1280880"/>
              <a:ext cx="27036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0" name="object 46" descr=""/>
            <p:cNvPicPr/>
            <p:nvPr/>
          </p:nvPicPr>
          <p:blipFill>
            <a:blip r:embed="rId36"/>
            <a:stretch/>
          </p:blipFill>
          <p:spPr>
            <a:xfrm>
              <a:off x="720000" y="1280880"/>
              <a:ext cx="226620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1" name="object 47" descr=""/>
            <p:cNvPicPr/>
            <p:nvPr/>
          </p:nvPicPr>
          <p:blipFill>
            <a:blip r:embed="rId37"/>
            <a:stretch/>
          </p:blipFill>
          <p:spPr>
            <a:xfrm>
              <a:off x="2922480" y="1280880"/>
              <a:ext cx="9720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2" name="object 48" descr=""/>
            <p:cNvPicPr/>
            <p:nvPr/>
          </p:nvPicPr>
          <p:blipFill>
            <a:blip r:embed="rId38"/>
            <a:stretch/>
          </p:blipFill>
          <p:spPr>
            <a:xfrm>
              <a:off x="2971080" y="1280880"/>
              <a:ext cx="271476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3" name="object 49" descr=""/>
            <p:cNvPicPr/>
            <p:nvPr/>
          </p:nvPicPr>
          <p:blipFill>
            <a:blip r:embed="rId39"/>
            <a:stretch/>
          </p:blipFill>
          <p:spPr>
            <a:xfrm>
              <a:off x="5620320" y="1280880"/>
              <a:ext cx="110556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4" name="object 50" descr=""/>
            <p:cNvPicPr/>
            <p:nvPr/>
          </p:nvPicPr>
          <p:blipFill>
            <a:blip r:embed="rId40"/>
            <a:stretch/>
          </p:blipFill>
          <p:spPr>
            <a:xfrm>
              <a:off x="6684120" y="1280880"/>
              <a:ext cx="628920" cy="1825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75" name="Group 10"/>
          <p:cNvGrpSpPr/>
          <p:nvPr/>
        </p:nvGrpSpPr>
        <p:grpSpPr>
          <a:xfrm>
            <a:off x="264240" y="1976040"/>
            <a:ext cx="1703880" cy="2417040"/>
            <a:chOff x="264240" y="1976040"/>
            <a:chExt cx="1703880" cy="2417040"/>
          </a:xfrm>
        </p:grpSpPr>
        <p:sp>
          <p:nvSpPr>
            <p:cNvPr id="776" name="CustomShape 11"/>
            <p:cNvSpPr/>
            <p:nvPr/>
          </p:nvSpPr>
          <p:spPr>
            <a:xfrm>
              <a:off x="264240" y="1976040"/>
              <a:ext cx="1703880" cy="2417040"/>
            </a:xfrm>
            <a:custGeom>
              <a:avLst/>
              <a:gdLst/>
              <a:ahLst/>
              <a:rect l="l" t="t" r="r" b="b"/>
              <a:pathLst>
                <a:path w="1704339" h="2417445">
                  <a:moveTo>
                    <a:pt x="851916" y="0"/>
                  </a:moveTo>
                  <a:lnTo>
                    <a:pt x="803573" y="1348"/>
                  </a:lnTo>
                  <a:lnTo>
                    <a:pt x="755938" y="5345"/>
                  </a:lnTo>
                  <a:lnTo>
                    <a:pt x="709083" y="11920"/>
                  </a:lnTo>
                  <a:lnTo>
                    <a:pt x="663078" y="21000"/>
                  </a:lnTo>
                  <a:lnTo>
                    <a:pt x="617997" y="32513"/>
                  </a:lnTo>
                  <a:lnTo>
                    <a:pt x="573911" y="46388"/>
                  </a:lnTo>
                  <a:lnTo>
                    <a:pt x="530892" y="62552"/>
                  </a:lnTo>
                  <a:lnTo>
                    <a:pt x="489012" y="80934"/>
                  </a:lnTo>
                  <a:lnTo>
                    <a:pt x="448343" y="101462"/>
                  </a:lnTo>
                  <a:lnTo>
                    <a:pt x="408957" y="124063"/>
                  </a:lnTo>
                  <a:lnTo>
                    <a:pt x="370925" y="148667"/>
                  </a:lnTo>
                  <a:lnTo>
                    <a:pt x="334320" y="175200"/>
                  </a:lnTo>
                  <a:lnTo>
                    <a:pt x="299214" y="203592"/>
                  </a:lnTo>
                  <a:lnTo>
                    <a:pt x="265678" y="233770"/>
                  </a:lnTo>
                  <a:lnTo>
                    <a:pt x="233784" y="265663"/>
                  </a:lnTo>
                  <a:lnTo>
                    <a:pt x="203605" y="299198"/>
                  </a:lnTo>
                  <a:lnTo>
                    <a:pt x="175212" y="334304"/>
                  </a:lnTo>
                  <a:lnTo>
                    <a:pt x="148677" y="370909"/>
                  </a:lnTo>
                  <a:lnTo>
                    <a:pt x="124072" y="408940"/>
                  </a:lnTo>
                  <a:lnTo>
                    <a:pt x="101469" y="448326"/>
                  </a:lnTo>
                  <a:lnTo>
                    <a:pt x="80940" y="488996"/>
                  </a:lnTo>
                  <a:lnTo>
                    <a:pt x="62557" y="530876"/>
                  </a:lnTo>
                  <a:lnTo>
                    <a:pt x="46392" y="573896"/>
                  </a:lnTo>
                  <a:lnTo>
                    <a:pt x="32516" y="617984"/>
                  </a:lnTo>
                  <a:lnTo>
                    <a:pt x="21002" y="663067"/>
                  </a:lnTo>
                  <a:lnTo>
                    <a:pt x="11921" y="709073"/>
                  </a:lnTo>
                  <a:lnTo>
                    <a:pt x="5346" y="755931"/>
                  </a:lnTo>
                  <a:lnTo>
                    <a:pt x="1348" y="803569"/>
                  </a:lnTo>
                  <a:lnTo>
                    <a:pt x="0" y="851915"/>
                  </a:lnTo>
                  <a:lnTo>
                    <a:pt x="0" y="1565147"/>
                  </a:lnTo>
                  <a:lnTo>
                    <a:pt x="1348" y="1613490"/>
                  </a:lnTo>
                  <a:lnTo>
                    <a:pt x="5346" y="1661125"/>
                  </a:lnTo>
                  <a:lnTo>
                    <a:pt x="11921" y="1707980"/>
                  </a:lnTo>
                  <a:lnTo>
                    <a:pt x="21002" y="1753985"/>
                  </a:lnTo>
                  <a:lnTo>
                    <a:pt x="32516" y="1799066"/>
                  </a:lnTo>
                  <a:lnTo>
                    <a:pt x="46392" y="1843152"/>
                  </a:lnTo>
                  <a:lnTo>
                    <a:pt x="62557" y="1886171"/>
                  </a:lnTo>
                  <a:lnTo>
                    <a:pt x="80940" y="1928051"/>
                  </a:lnTo>
                  <a:lnTo>
                    <a:pt x="101469" y="1968720"/>
                  </a:lnTo>
                  <a:lnTo>
                    <a:pt x="124072" y="2008106"/>
                  </a:lnTo>
                  <a:lnTo>
                    <a:pt x="148677" y="2046138"/>
                  </a:lnTo>
                  <a:lnTo>
                    <a:pt x="175212" y="2082743"/>
                  </a:lnTo>
                  <a:lnTo>
                    <a:pt x="203605" y="2117849"/>
                  </a:lnTo>
                  <a:lnTo>
                    <a:pt x="233784" y="2151385"/>
                  </a:lnTo>
                  <a:lnTo>
                    <a:pt x="265678" y="2183279"/>
                  </a:lnTo>
                  <a:lnTo>
                    <a:pt x="299214" y="2213458"/>
                  </a:lnTo>
                  <a:lnTo>
                    <a:pt x="334320" y="2241851"/>
                  </a:lnTo>
                  <a:lnTo>
                    <a:pt x="370925" y="2268386"/>
                  </a:lnTo>
                  <a:lnTo>
                    <a:pt x="408957" y="2292991"/>
                  </a:lnTo>
                  <a:lnTo>
                    <a:pt x="448343" y="2315594"/>
                  </a:lnTo>
                  <a:lnTo>
                    <a:pt x="489012" y="2336123"/>
                  </a:lnTo>
                  <a:lnTo>
                    <a:pt x="530892" y="2354506"/>
                  </a:lnTo>
                  <a:lnTo>
                    <a:pt x="573911" y="2370671"/>
                  </a:lnTo>
                  <a:lnTo>
                    <a:pt x="617997" y="2384547"/>
                  </a:lnTo>
                  <a:lnTo>
                    <a:pt x="663078" y="2396061"/>
                  </a:lnTo>
                  <a:lnTo>
                    <a:pt x="709083" y="2405142"/>
                  </a:lnTo>
                  <a:lnTo>
                    <a:pt x="755938" y="2411717"/>
                  </a:lnTo>
                  <a:lnTo>
                    <a:pt x="803573" y="2415715"/>
                  </a:lnTo>
                  <a:lnTo>
                    <a:pt x="851916" y="2417064"/>
                  </a:lnTo>
                  <a:lnTo>
                    <a:pt x="900262" y="2415715"/>
                  </a:lnTo>
                  <a:lnTo>
                    <a:pt x="947900" y="2411717"/>
                  </a:lnTo>
                  <a:lnTo>
                    <a:pt x="994758" y="2405142"/>
                  </a:lnTo>
                  <a:lnTo>
                    <a:pt x="1040764" y="2396061"/>
                  </a:lnTo>
                  <a:lnTo>
                    <a:pt x="1085847" y="2384547"/>
                  </a:lnTo>
                  <a:lnTo>
                    <a:pt x="1129935" y="2370671"/>
                  </a:lnTo>
                  <a:lnTo>
                    <a:pt x="1172955" y="2354506"/>
                  </a:lnTo>
                  <a:lnTo>
                    <a:pt x="1214835" y="2336123"/>
                  </a:lnTo>
                  <a:lnTo>
                    <a:pt x="1255505" y="2315594"/>
                  </a:lnTo>
                  <a:lnTo>
                    <a:pt x="1294891" y="2292991"/>
                  </a:lnTo>
                  <a:lnTo>
                    <a:pt x="1332922" y="2268386"/>
                  </a:lnTo>
                  <a:lnTo>
                    <a:pt x="1369527" y="2241851"/>
                  </a:lnTo>
                  <a:lnTo>
                    <a:pt x="1404633" y="2213458"/>
                  </a:lnTo>
                  <a:lnTo>
                    <a:pt x="1438168" y="2183279"/>
                  </a:lnTo>
                  <a:lnTo>
                    <a:pt x="1470061" y="2151385"/>
                  </a:lnTo>
                  <a:lnTo>
                    <a:pt x="1500239" y="2117849"/>
                  </a:lnTo>
                  <a:lnTo>
                    <a:pt x="1528631" y="2082743"/>
                  </a:lnTo>
                  <a:lnTo>
                    <a:pt x="1555164" y="2046138"/>
                  </a:lnTo>
                  <a:lnTo>
                    <a:pt x="1579768" y="2008106"/>
                  </a:lnTo>
                  <a:lnTo>
                    <a:pt x="1602369" y="1968720"/>
                  </a:lnTo>
                  <a:lnTo>
                    <a:pt x="1622897" y="1928051"/>
                  </a:lnTo>
                  <a:lnTo>
                    <a:pt x="1641279" y="1886171"/>
                  </a:lnTo>
                  <a:lnTo>
                    <a:pt x="1657443" y="1843152"/>
                  </a:lnTo>
                  <a:lnTo>
                    <a:pt x="1671318" y="1799066"/>
                  </a:lnTo>
                  <a:lnTo>
                    <a:pt x="1682831" y="1753985"/>
                  </a:lnTo>
                  <a:lnTo>
                    <a:pt x="1691911" y="1707980"/>
                  </a:lnTo>
                  <a:lnTo>
                    <a:pt x="1698486" y="1661125"/>
                  </a:lnTo>
                  <a:lnTo>
                    <a:pt x="1702483" y="1613490"/>
                  </a:lnTo>
                  <a:lnTo>
                    <a:pt x="1703832" y="1565147"/>
                  </a:lnTo>
                  <a:lnTo>
                    <a:pt x="1703832" y="851915"/>
                  </a:lnTo>
                  <a:lnTo>
                    <a:pt x="1702483" y="803569"/>
                  </a:lnTo>
                  <a:lnTo>
                    <a:pt x="1698486" y="755931"/>
                  </a:lnTo>
                  <a:lnTo>
                    <a:pt x="1691911" y="709073"/>
                  </a:lnTo>
                  <a:lnTo>
                    <a:pt x="1682831" y="663067"/>
                  </a:lnTo>
                  <a:lnTo>
                    <a:pt x="1671318" y="617984"/>
                  </a:lnTo>
                  <a:lnTo>
                    <a:pt x="1657443" y="573896"/>
                  </a:lnTo>
                  <a:lnTo>
                    <a:pt x="1641279" y="530876"/>
                  </a:lnTo>
                  <a:lnTo>
                    <a:pt x="1622897" y="488996"/>
                  </a:lnTo>
                  <a:lnTo>
                    <a:pt x="1602369" y="448326"/>
                  </a:lnTo>
                  <a:lnTo>
                    <a:pt x="1579768" y="408940"/>
                  </a:lnTo>
                  <a:lnTo>
                    <a:pt x="1555164" y="370909"/>
                  </a:lnTo>
                  <a:lnTo>
                    <a:pt x="1528631" y="334304"/>
                  </a:lnTo>
                  <a:lnTo>
                    <a:pt x="1500239" y="299198"/>
                  </a:lnTo>
                  <a:lnTo>
                    <a:pt x="1470061" y="265663"/>
                  </a:lnTo>
                  <a:lnTo>
                    <a:pt x="1438168" y="233770"/>
                  </a:lnTo>
                  <a:lnTo>
                    <a:pt x="1404633" y="203592"/>
                  </a:lnTo>
                  <a:lnTo>
                    <a:pt x="1369527" y="175200"/>
                  </a:lnTo>
                  <a:lnTo>
                    <a:pt x="1332922" y="148667"/>
                  </a:lnTo>
                  <a:lnTo>
                    <a:pt x="1294891" y="124063"/>
                  </a:lnTo>
                  <a:lnTo>
                    <a:pt x="1255505" y="101462"/>
                  </a:lnTo>
                  <a:lnTo>
                    <a:pt x="1214835" y="80934"/>
                  </a:lnTo>
                  <a:lnTo>
                    <a:pt x="1172955" y="62552"/>
                  </a:lnTo>
                  <a:lnTo>
                    <a:pt x="1129935" y="46388"/>
                  </a:lnTo>
                  <a:lnTo>
                    <a:pt x="1085847" y="32513"/>
                  </a:lnTo>
                  <a:lnTo>
                    <a:pt x="1040764" y="21000"/>
                  </a:lnTo>
                  <a:lnTo>
                    <a:pt x="994758" y="11920"/>
                  </a:lnTo>
                  <a:lnTo>
                    <a:pt x="947900" y="5345"/>
                  </a:lnTo>
                  <a:lnTo>
                    <a:pt x="900262" y="1348"/>
                  </a:lnTo>
                  <a:lnTo>
                    <a:pt x="8519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7" name="CustomShape 12"/>
            <p:cNvSpPr/>
            <p:nvPr/>
          </p:nvSpPr>
          <p:spPr>
            <a:xfrm>
              <a:off x="264240" y="1976040"/>
              <a:ext cx="1703880" cy="2417040"/>
            </a:xfrm>
            <a:custGeom>
              <a:avLst/>
              <a:gdLst/>
              <a:ahLst/>
              <a:rect l="l" t="t" r="r" b="b"/>
              <a:pathLst>
                <a:path w="1704339" h="2417445">
                  <a:moveTo>
                    <a:pt x="0" y="851915"/>
                  </a:moveTo>
                  <a:lnTo>
                    <a:pt x="1348" y="803569"/>
                  </a:lnTo>
                  <a:lnTo>
                    <a:pt x="5346" y="755931"/>
                  </a:lnTo>
                  <a:lnTo>
                    <a:pt x="11921" y="709073"/>
                  </a:lnTo>
                  <a:lnTo>
                    <a:pt x="21002" y="663067"/>
                  </a:lnTo>
                  <a:lnTo>
                    <a:pt x="32516" y="617984"/>
                  </a:lnTo>
                  <a:lnTo>
                    <a:pt x="46392" y="573896"/>
                  </a:lnTo>
                  <a:lnTo>
                    <a:pt x="62557" y="530876"/>
                  </a:lnTo>
                  <a:lnTo>
                    <a:pt x="80940" y="488996"/>
                  </a:lnTo>
                  <a:lnTo>
                    <a:pt x="101469" y="448326"/>
                  </a:lnTo>
                  <a:lnTo>
                    <a:pt x="124072" y="408940"/>
                  </a:lnTo>
                  <a:lnTo>
                    <a:pt x="148677" y="370909"/>
                  </a:lnTo>
                  <a:lnTo>
                    <a:pt x="175212" y="334304"/>
                  </a:lnTo>
                  <a:lnTo>
                    <a:pt x="203605" y="299198"/>
                  </a:lnTo>
                  <a:lnTo>
                    <a:pt x="233784" y="265663"/>
                  </a:lnTo>
                  <a:lnTo>
                    <a:pt x="265678" y="233770"/>
                  </a:lnTo>
                  <a:lnTo>
                    <a:pt x="299214" y="203592"/>
                  </a:lnTo>
                  <a:lnTo>
                    <a:pt x="334320" y="175200"/>
                  </a:lnTo>
                  <a:lnTo>
                    <a:pt x="370925" y="148667"/>
                  </a:lnTo>
                  <a:lnTo>
                    <a:pt x="408957" y="124063"/>
                  </a:lnTo>
                  <a:lnTo>
                    <a:pt x="448343" y="101462"/>
                  </a:lnTo>
                  <a:lnTo>
                    <a:pt x="489012" y="80934"/>
                  </a:lnTo>
                  <a:lnTo>
                    <a:pt x="530892" y="62552"/>
                  </a:lnTo>
                  <a:lnTo>
                    <a:pt x="573911" y="46388"/>
                  </a:lnTo>
                  <a:lnTo>
                    <a:pt x="617997" y="32513"/>
                  </a:lnTo>
                  <a:lnTo>
                    <a:pt x="663078" y="21000"/>
                  </a:lnTo>
                  <a:lnTo>
                    <a:pt x="709083" y="11920"/>
                  </a:lnTo>
                  <a:lnTo>
                    <a:pt x="755938" y="5345"/>
                  </a:lnTo>
                  <a:lnTo>
                    <a:pt x="803573" y="1348"/>
                  </a:lnTo>
                  <a:lnTo>
                    <a:pt x="851916" y="0"/>
                  </a:lnTo>
                  <a:lnTo>
                    <a:pt x="900262" y="1348"/>
                  </a:lnTo>
                  <a:lnTo>
                    <a:pt x="947900" y="5345"/>
                  </a:lnTo>
                  <a:lnTo>
                    <a:pt x="994758" y="11920"/>
                  </a:lnTo>
                  <a:lnTo>
                    <a:pt x="1040764" y="21000"/>
                  </a:lnTo>
                  <a:lnTo>
                    <a:pt x="1085847" y="32513"/>
                  </a:lnTo>
                  <a:lnTo>
                    <a:pt x="1129935" y="46388"/>
                  </a:lnTo>
                  <a:lnTo>
                    <a:pt x="1172955" y="62552"/>
                  </a:lnTo>
                  <a:lnTo>
                    <a:pt x="1214835" y="80934"/>
                  </a:lnTo>
                  <a:lnTo>
                    <a:pt x="1255505" y="101462"/>
                  </a:lnTo>
                  <a:lnTo>
                    <a:pt x="1294891" y="124063"/>
                  </a:lnTo>
                  <a:lnTo>
                    <a:pt x="1332922" y="148667"/>
                  </a:lnTo>
                  <a:lnTo>
                    <a:pt x="1369527" y="175200"/>
                  </a:lnTo>
                  <a:lnTo>
                    <a:pt x="1404633" y="203592"/>
                  </a:lnTo>
                  <a:lnTo>
                    <a:pt x="1438168" y="233770"/>
                  </a:lnTo>
                  <a:lnTo>
                    <a:pt x="1470061" y="265663"/>
                  </a:lnTo>
                  <a:lnTo>
                    <a:pt x="1500239" y="299198"/>
                  </a:lnTo>
                  <a:lnTo>
                    <a:pt x="1528631" y="334304"/>
                  </a:lnTo>
                  <a:lnTo>
                    <a:pt x="1555164" y="370909"/>
                  </a:lnTo>
                  <a:lnTo>
                    <a:pt x="1579768" y="408940"/>
                  </a:lnTo>
                  <a:lnTo>
                    <a:pt x="1602369" y="448326"/>
                  </a:lnTo>
                  <a:lnTo>
                    <a:pt x="1622897" y="488996"/>
                  </a:lnTo>
                  <a:lnTo>
                    <a:pt x="1641279" y="530876"/>
                  </a:lnTo>
                  <a:lnTo>
                    <a:pt x="1657443" y="573896"/>
                  </a:lnTo>
                  <a:lnTo>
                    <a:pt x="1671318" y="617984"/>
                  </a:lnTo>
                  <a:lnTo>
                    <a:pt x="1682831" y="663067"/>
                  </a:lnTo>
                  <a:lnTo>
                    <a:pt x="1691911" y="709073"/>
                  </a:lnTo>
                  <a:lnTo>
                    <a:pt x="1698486" y="755931"/>
                  </a:lnTo>
                  <a:lnTo>
                    <a:pt x="1702483" y="803569"/>
                  </a:lnTo>
                  <a:lnTo>
                    <a:pt x="1703832" y="851915"/>
                  </a:lnTo>
                  <a:lnTo>
                    <a:pt x="1703832" y="1565147"/>
                  </a:lnTo>
                  <a:lnTo>
                    <a:pt x="1702483" y="1613490"/>
                  </a:lnTo>
                  <a:lnTo>
                    <a:pt x="1698486" y="1661125"/>
                  </a:lnTo>
                  <a:lnTo>
                    <a:pt x="1691911" y="1707980"/>
                  </a:lnTo>
                  <a:lnTo>
                    <a:pt x="1682831" y="1753985"/>
                  </a:lnTo>
                  <a:lnTo>
                    <a:pt x="1671318" y="1799066"/>
                  </a:lnTo>
                  <a:lnTo>
                    <a:pt x="1657443" y="1843152"/>
                  </a:lnTo>
                  <a:lnTo>
                    <a:pt x="1641279" y="1886171"/>
                  </a:lnTo>
                  <a:lnTo>
                    <a:pt x="1622897" y="1928051"/>
                  </a:lnTo>
                  <a:lnTo>
                    <a:pt x="1602369" y="1968720"/>
                  </a:lnTo>
                  <a:lnTo>
                    <a:pt x="1579768" y="2008106"/>
                  </a:lnTo>
                  <a:lnTo>
                    <a:pt x="1555164" y="2046138"/>
                  </a:lnTo>
                  <a:lnTo>
                    <a:pt x="1528631" y="2082743"/>
                  </a:lnTo>
                  <a:lnTo>
                    <a:pt x="1500239" y="2117849"/>
                  </a:lnTo>
                  <a:lnTo>
                    <a:pt x="1470061" y="2151385"/>
                  </a:lnTo>
                  <a:lnTo>
                    <a:pt x="1438168" y="2183279"/>
                  </a:lnTo>
                  <a:lnTo>
                    <a:pt x="1404633" y="2213458"/>
                  </a:lnTo>
                  <a:lnTo>
                    <a:pt x="1369527" y="2241851"/>
                  </a:lnTo>
                  <a:lnTo>
                    <a:pt x="1332922" y="2268386"/>
                  </a:lnTo>
                  <a:lnTo>
                    <a:pt x="1294891" y="2292991"/>
                  </a:lnTo>
                  <a:lnTo>
                    <a:pt x="1255505" y="2315594"/>
                  </a:lnTo>
                  <a:lnTo>
                    <a:pt x="1214835" y="2336123"/>
                  </a:lnTo>
                  <a:lnTo>
                    <a:pt x="1172955" y="2354506"/>
                  </a:lnTo>
                  <a:lnTo>
                    <a:pt x="1129935" y="2370671"/>
                  </a:lnTo>
                  <a:lnTo>
                    <a:pt x="1085847" y="2384547"/>
                  </a:lnTo>
                  <a:lnTo>
                    <a:pt x="1040764" y="2396061"/>
                  </a:lnTo>
                  <a:lnTo>
                    <a:pt x="994758" y="2405142"/>
                  </a:lnTo>
                  <a:lnTo>
                    <a:pt x="947900" y="2411717"/>
                  </a:lnTo>
                  <a:lnTo>
                    <a:pt x="900262" y="2415715"/>
                  </a:lnTo>
                  <a:lnTo>
                    <a:pt x="851916" y="2417064"/>
                  </a:lnTo>
                  <a:lnTo>
                    <a:pt x="803573" y="2415715"/>
                  </a:lnTo>
                  <a:lnTo>
                    <a:pt x="755938" y="2411717"/>
                  </a:lnTo>
                  <a:lnTo>
                    <a:pt x="709083" y="2405142"/>
                  </a:lnTo>
                  <a:lnTo>
                    <a:pt x="663078" y="2396061"/>
                  </a:lnTo>
                  <a:lnTo>
                    <a:pt x="617997" y="2384547"/>
                  </a:lnTo>
                  <a:lnTo>
                    <a:pt x="573911" y="2370671"/>
                  </a:lnTo>
                  <a:lnTo>
                    <a:pt x="530892" y="2354506"/>
                  </a:lnTo>
                  <a:lnTo>
                    <a:pt x="489012" y="2336123"/>
                  </a:lnTo>
                  <a:lnTo>
                    <a:pt x="448343" y="2315594"/>
                  </a:lnTo>
                  <a:lnTo>
                    <a:pt x="408957" y="2292991"/>
                  </a:lnTo>
                  <a:lnTo>
                    <a:pt x="370925" y="2268386"/>
                  </a:lnTo>
                  <a:lnTo>
                    <a:pt x="334320" y="2241851"/>
                  </a:lnTo>
                  <a:lnTo>
                    <a:pt x="299214" y="2213458"/>
                  </a:lnTo>
                  <a:lnTo>
                    <a:pt x="265678" y="2183279"/>
                  </a:lnTo>
                  <a:lnTo>
                    <a:pt x="233784" y="2151385"/>
                  </a:lnTo>
                  <a:lnTo>
                    <a:pt x="203605" y="2117849"/>
                  </a:lnTo>
                  <a:lnTo>
                    <a:pt x="175212" y="2082743"/>
                  </a:lnTo>
                  <a:lnTo>
                    <a:pt x="148677" y="2046138"/>
                  </a:lnTo>
                  <a:lnTo>
                    <a:pt x="124072" y="2008106"/>
                  </a:lnTo>
                  <a:lnTo>
                    <a:pt x="101469" y="1968720"/>
                  </a:lnTo>
                  <a:lnTo>
                    <a:pt x="80940" y="1928051"/>
                  </a:lnTo>
                  <a:lnTo>
                    <a:pt x="62557" y="1886171"/>
                  </a:lnTo>
                  <a:lnTo>
                    <a:pt x="46392" y="1843152"/>
                  </a:lnTo>
                  <a:lnTo>
                    <a:pt x="32516" y="1799066"/>
                  </a:lnTo>
                  <a:lnTo>
                    <a:pt x="21002" y="1753985"/>
                  </a:lnTo>
                  <a:lnTo>
                    <a:pt x="11921" y="1707980"/>
                  </a:lnTo>
                  <a:lnTo>
                    <a:pt x="5346" y="1661125"/>
                  </a:lnTo>
                  <a:lnTo>
                    <a:pt x="1348" y="1613490"/>
                  </a:lnTo>
                  <a:lnTo>
                    <a:pt x="0" y="1565147"/>
                  </a:lnTo>
                  <a:lnTo>
                    <a:pt x="0" y="851915"/>
                  </a:lnTo>
                  <a:close/>
                </a:path>
              </a:pathLst>
            </a:custGeom>
            <a:noFill/>
            <a:ln w="28800">
              <a:solidFill>
                <a:srgbClr val="89c63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778" name="object 54" descr=""/>
            <p:cNvPicPr/>
            <p:nvPr/>
          </p:nvPicPr>
          <p:blipFill>
            <a:blip r:embed="rId41"/>
            <a:stretch/>
          </p:blipFill>
          <p:spPr>
            <a:xfrm>
              <a:off x="656640" y="2185920"/>
              <a:ext cx="100512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9" name="object 55" descr=""/>
            <p:cNvPicPr/>
            <p:nvPr/>
          </p:nvPicPr>
          <p:blipFill>
            <a:blip r:embed="rId42"/>
            <a:stretch/>
          </p:blipFill>
          <p:spPr>
            <a:xfrm>
              <a:off x="580320" y="2368800"/>
              <a:ext cx="116820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0" name="object 56" descr=""/>
            <p:cNvPicPr/>
            <p:nvPr/>
          </p:nvPicPr>
          <p:blipFill>
            <a:blip r:embed="rId43"/>
            <a:stretch/>
          </p:blipFill>
          <p:spPr>
            <a:xfrm>
              <a:off x="493560" y="2551680"/>
              <a:ext cx="1339560" cy="18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1" name="object 57" descr=""/>
            <p:cNvPicPr/>
            <p:nvPr/>
          </p:nvPicPr>
          <p:blipFill>
            <a:blip r:embed="rId44"/>
            <a:stretch/>
          </p:blipFill>
          <p:spPr>
            <a:xfrm>
              <a:off x="536040" y="2734920"/>
              <a:ext cx="125784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2" name="object 58" descr=""/>
            <p:cNvPicPr/>
            <p:nvPr/>
          </p:nvPicPr>
          <p:blipFill>
            <a:blip r:embed="rId45"/>
            <a:stretch/>
          </p:blipFill>
          <p:spPr>
            <a:xfrm>
              <a:off x="591120" y="2917800"/>
              <a:ext cx="113580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3" name="object 59" descr=""/>
            <p:cNvPicPr/>
            <p:nvPr/>
          </p:nvPicPr>
          <p:blipFill>
            <a:blip r:embed="rId46"/>
            <a:stretch/>
          </p:blipFill>
          <p:spPr>
            <a:xfrm>
              <a:off x="528480" y="3100680"/>
              <a:ext cx="119196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4" name="object 60" descr=""/>
            <p:cNvPicPr/>
            <p:nvPr/>
          </p:nvPicPr>
          <p:blipFill>
            <a:blip r:embed="rId47"/>
            <a:stretch/>
          </p:blipFill>
          <p:spPr>
            <a:xfrm>
              <a:off x="1652040" y="3100680"/>
              <a:ext cx="10008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5" name="object 61" descr=""/>
            <p:cNvPicPr/>
            <p:nvPr/>
          </p:nvPicPr>
          <p:blipFill>
            <a:blip r:embed="rId48"/>
            <a:stretch/>
          </p:blipFill>
          <p:spPr>
            <a:xfrm>
              <a:off x="380520" y="3283560"/>
              <a:ext cx="157248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6" name="object 62" descr=""/>
            <p:cNvPicPr/>
            <p:nvPr/>
          </p:nvPicPr>
          <p:blipFill>
            <a:blip r:embed="rId49"/>
            <a:stretch/>
          </p:blipFill>
          <p:spPr>
            <a:xfrm>
              <a:off x="591120" y="3466440"/>
              <a:ext cx="114048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7" name="object 63" descr=""/>
            <p:cNvPicPr/>
            <p:nvPr/>
          </p:nvPicPr>
          <p:blipFill>
            <a:blip r:embed="rId50"/>
            <a:stretch/>
          </p:blipFill>
          <p:spPr>
            <a:xfrm>
              <a:off x="612360" y="3649320"/>
              <a:ext cx="1077480" cy="18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8" name="object 64" descr=""/>
            <p:cNvPicPr/>
            <p:nvPr/>
          </p:nvPicPr>
          <p:blipFill>
            <a:blip r:embed="rId51"/>
            <a:stretch/>
          </p:blipFill>
          <p:spPr>
            <a:xfrm>
              <a:off x="843840" y="3831840"/>
              <a:ext cx="608760" cy="1828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89" name="Group 13"/>
          <p:cNvGrpSpPr/>
          <p:nvPr/>
        </p:nvGrpSpPr>
        <p:grpSpPr>
          <a:xfrm>
            <a:off x="5568840" y="2996280"/>
            <a:ext cx="2265840" cy="958320"/>
            <a:chOff x="5568840" y="2996280"/>
            <a:chExt cx="2265840" cy="958320"/>
          </a:xfrm>
        </p:grpSpPr>
        <p:sp>
          <p:nvSpPr>
            <p:cNvPr id="790" name="CustomShape 14"/>
            <p:cNvSpPr/>
            <p:nvPr/>
          </p:nvSpPr>
          <p:spPr>
            <a:xfrm>
              <a:off x="5568840" y="2996280"/>
              <a:ext cx="583920" cy="583920"/>
            </a:xfrm>
            <a:custGeom>
              <a:avLst/>
              <a:gdLst/>
              <a:ahLst/>
              <a:rect l="l" t="t" r="r" b="b"/>
              <a:pathLst>
                <a:path w="584200" h="584200">
                  <a:moveTo>
                    <a:pt x="291845" y="0"/>
                  </a:moveTo>
                  <a:lnTo>
                    <a:pt x="244511" y="3820"/>
                  </a:lnTo>
                  <a:lnTo>
                    <a:pt x="199607" y="14880"/>
                  </a:lnTo>
                  <a:lnTo>
                    <a:pt x="157734" y="32578"/>
                  </a:lnTo>
                  <a:lnTo>
                    <a:pt x="119493" y="56314"/>
                  </a:lnTo>
                  <a:lnTo>
                    <a:pt x="85486" y="85486"/>
                  </a:lnTo>
                  <a:lnTo>
                    <a:pt x="56314" y="119493"/>
                  </a:lnTo>
                  <a:lnTo>
                    <a:pt x="32578" y="157734"/>
                  </a:lnTo>
                  <a:lnTo>
                    <a:pt x="14880" y="199607"/>
                  </a:lnTo>
                  <a:lnTo>
                    <a:pt x="3820" y="244511"/>
                  </a:lnTo>
                  <a:lnTo>
                    <a:pt x="0" y="291846"/>
                  </a:lnTo>
                  <a:lnTo>
                    <a:pt x="3820" y="339180"/>
                  </a:lnTo>
                  <a:lnTo>
                    <a:pt x="14880" y="384084"/>
                  </a:lnTo>
                  <a:lnTo>
                    <a:pt x="32578" y="425957"/>
                  </a:lnTo>
                  <a:lnTo>
                    <a:pt x="56314" y="464198"/>
                  </a:lnTo>
                  <a:lnTo>
                    <a:pt x="85486" y="498205"/>
                  </a:lnTo>
                  <a:lnTo>
                    <a:pt x="119493" y="527377"/>
                  </a:lnTo>
                  <a:lnTo>
                    <a:pt x="157734" y="551113"/>
                  </a:lnTo>
                  <a:lnTo>
                    <a:pt x="199607" y="568811"/>
                  </a:lnTo>
                  <a:lnTo>
                    <a:pt x="244511" y="579871"/>
                  </a:lnTo>
                  <a:lnTo>
                    <a:pt x="291845" y="583692"/>
                  </a:lnTo>
                  <a:lnTo>
                    <a:pt x="339180" y="579871"/>
                  </a:lnTo>
                  <a:lnTo>
                    <a:pt x="384084" y="568811"/>
                  </a:lnTo>
                  <a:lnTo>
                    <a:pt x="425957" y="551113"/>
                  </a:lnTo>
                  <a:lnTo>
                    <a:pt x="464198" y="527377"/>
                  </a:lnTo>
                  <a:lnTo>
                    <a:pt x="498205" y="498205"/>
                  </a:lnTo>
                  <a:lnTo>
                    <a:pt x="527377" y="464198"/>
                  </a:lnTo>
                  <a:lnTo>
                    <a:pt x="551113" y="425957"/>
                  </a:lnTo>
                  <a:lnTo>
                    <a:pt x="568811" y="384084"/>
                  </a:lnTo>
                  <a:lnTo>
                    <a:pt x="579871" y="339180"/>
                  </a:lnTo>
                  <a:lnTo>
                    <a:pt x="583691" y="291846"/>
                  </a:lnTo>
                  <a:lnTo>
                    <a:pt x="579871" y="244511"/>
                  </a:lnTo>
                  <a:lnTo>
                    <a:pt x="568811" y="199607"/>
                  </a:lnTo>
                  <a:lnTo>
                    <a:pt x="551113" y="157734"/>
                  </a:lnTo>
                  <a:lnTo>
                    <a:pt x="527377" y="119493"/>
                  </a:lnTo>
                  <a:lnTo>
                    <a:pt x="498205" y="85486"/>
                  </a:lnTo>
                  <a:lnTo>
                    <a:pt x="464198" y="56314"/>
                  </a:lnTo>
                  <a:lnTo>
                    <a:pt x="425957" y="32578"/>
                  </a:lnTo>
                  <a:lnTo>
                    <a:pt x="384084" y="14880"/>
                  </a:lnTo>
                  <a:lnTo>
                    <a:pt x="339180" y="3820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791" name="object 67" descr=""/>
            <p:cNvPicPr/>
            <p:nvPr/>
          </p:nvPicPr>
          <p:blipFill>
            <a:blip r:embed="rId52"/>
            <a:stretch/>
          </p:blipFill>
          <p:spPr>
            <a:xfrm>
              <a:off x="5820120" y="3081240"/>
              <a:ext cx="14349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2" name="object 68" descr=""/>
            <p:cNvPicPr/>
            <p:nvPr/>
          </p:nvPicPr>
          <p:blipFill>
            <a:blip r:embed="rId53"/>
            <a:stretch/>
          </p:blipFill>
          <p:spPr>
            <a:xfrm>
              <a:off x="5820120" y="3245760"/>
              <a:ext cx="111204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3" name="object 69" descr=""/>
            <p:cNvPicPr/>
            <p:nvPr/>
          </p:nvPicPr>
          <p:blipFill>
            <a:blip r:embed="rId54"/>
            <a:stretch/>
          </p:blipFill>
          <p:spPr>
            <a:xfrm>
              <a:off x="5820120" y="3411720"/>
              <a:ext cx="2014560" cy="213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4" name="object 70" descr=""/>
            <p:cNvPicPr/>
            <p:nvPr/>
          </p:nvPicPr>
          <p:blipFill>
            <a:blip r:embed="rId55"/>
            <a:stretch/>
          </p:blipFill>
          <p:spPr>
            <a:xfrm>
              <a:off x="5820120" y="3576960"/>
              <a:ext cx="15825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5" name="object 71" descr=""/>
            <p:cNvPicPr/>
            <p:nvPr/>
          </p:nvPicPr>
          <p:blipFill>
            <a:blip r:embed="rId56"/>
            <a:stretch/>
          </p:blipFill>
          <p:spPr>
            <a:xfrm>
              <a:off x="5820120" y="3793320"/>
              <a:ext cx="42660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6" name="object 72" descr=""/>
            <p:cNvPicPr/>
            <p:nvPr/>
          </p:nvPicPr>
          <p:blipFill>
            <a:blip r:embed="rId57"/>
            <a:stretch/>
          </p:blipFill>
          <p:spPr>
            <a:xfrm>
              <a:off x="6199560" y="3793320"/>
              <a:ext cx="59832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7" name="object 73" descr=""/>
            <p:cNvPicPr/>
            <p:nvPr/>
          </p:nvPicPr>
          <p:blipFill>
            <a:blip r:embed="rId58"/>
            <a:stretch/>
          </p:blipFill>
          <p:spPr>
            <a:xfrm>
              <a:off x="6773040" y="3817440"/>
              <a:ext cx="9576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8" name="object 74" descr=""/>
            <p:cNvPicPr/>
            <p:nvPr/>
          </p:nvPicPr>
          <p:blipFill>
            <a:blip r:embed="rId59"/>
            <a:stretch/>
          </p:blipFill>
          <p:spPr>
            <a:xfrm>
              <a:off x="6874920" y="3741480"/>
              <a:ext cx="511560" cy="2131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99" name="Group 15"/>
          <p:cNvGrpSpPr/>
          <p:nvPr/>
        </p:nvGrpSpPr>
        <p:grpSpPr>
          <a:xfrm>
            <a:off x="5568840" y="1635120"/>
            <a:ext cx="2043720" cy="1142280"/>
            <a:chOff x="5568840" y="1635120"/>
            <a:chExt cx="2043720" cy="1142280"/>
          </a:xfrm>
        </p:grpSpPr>
        <p:sp>
          <p:nvSpPr>
            <p:cNvPr id="800" name="CustomShape 16"/>
            <p:cNvSpPr/>
            <p:nvPr/>
          </p:nvSpPr>
          <p:spPr>
            <a:xfrm>
              <a:off x="5568840" y="1635120"/>
              <a:ext cx="583920" cy="585000"/>
            </a:xfrm>
            <a:custGeom>
              <a:avLst/>
              <a:gdLst/>
              <a:ahLst/>
              <a:rect l="l" t="t" r="r" b="b"/>
              <a:pathLst>
                <a:path w="584200" h="585469">
                  <a:moveTo>
                    <a:pt x="291845" y="0"/>
                  </a:moveTo>
                  <a:lnTo>
                    <a:pt x="244511" y="3831"/>
                  </a:lnTo>
                  <a:lnTo>
                    <a:pt x="199607" y="14923"/>
                  </a:lnTo>
                  <a:lnTo>
                    <a:pt x="157734" y="32671"/>
                  </a:lnTo>
                  <a:lnTo>
                    <a:pt x="119493" y="56473"/>
                  </a:lnTo>
                  <a:lnTo>
                    <a:pt x="85486" y="85725"/>
                  </a:lnTo>
                  <a:lnTo>
                    <a:pt x="56314" y="119822"/>
                  </a:lnTo>
                  <a:lnTo>
                    <a:pt x="32578" y="158163"/>
                  </a:lnTo>
                  <a:lnTo>
                    <a:pt x="14880" y="200143"/>
                  </a:lnTo>
                  <a:lnTo>
                    <a:pt x="3820" y="245159"/>
                  </a:lnTo>
                  <a:lnTo>
                    <a:pt x="0" y="292608"/>
                  </a:lnTo>
                  <a:lnTo>
                    <a:pt x="3820" y="340056"/>
                  </a:lnTo>
                  <a:lnTo>
                    <a:pt x="14880" y="385072"/>
                  </a:lnTo>
                  <a:lnTo>
                    <a:pt x="32578" y="427052"/>
                  </a:lnTo>
                  <a:lnTo>
                    <a:pt x="56314" y="465393"/>
                  </a:lnTo>
                  <a:lnTo>
                    <a:pt x="85486" y="499491"/>
                  </a:lnTo>
                  <a:lnTo>
                    <a:pt x="119493" y="528742"/>
                  </a:lnTo>
                  <a:lnTo>
                    <a:pt x="157734" y="552544"/>
                  </a:lnTo>
                  <a:lnTo>
                    <a:pt x="199607" y="570292"/>
                  </a:lnTo>
                  <a:lnTo>
                    <a:pt x="244511" y="581384"/>
                  </a:lnTo>
                  <a:lnTo>
                    <a:pt x="291845" y="585216"/>
                  </a:lnTo>
                  <a:lnTo>
                    <a:pt x="339180" y="581384"/>
                  </a:lnTo>
                  <a:lnTo>
                    <a:pt x="384084" y="570292"/>
                  </a:lnTo>
                  <a:lnTo>
                    <a:pt x="425957" y="552544"/>
                  </a:lnTo>
                  <a:lnTo>
                    <a:pt x="464198" y="528742"/>
                  </a:lnTo>
                  <a:lnTo>
                    <a:pt x="498205" y="499490"/>
                  </a:lnTo>
                  <a:lnTo>
                    <a:pt x="527377" y="465393"/>
                  </a:lnTo>
                  <a:lnTo>
                    <a:pt x="551113" y="427052"/>
                  </a:lnTo>
                  <a:lnTo>
                    <a:pt x="568811" y="385072"/>
                  </a:lnTo>
                  <a:lnTo>
                    <a:pt x="579871" y="340056"/>
                  </a:lnTo>
                  <a:lnTo>
                    <a:pt x="583691" y="292608"/>
                  </a:lnTo>
                  <a:lnTo>
                    <a:pt x="579871" y="245159"/>
                  </a:lnTo>
                  <a:lnTo>
                    <a:pt x="568811" y="200143"/>
                  </a:lnTo>
                  <a:lnTo>
                    <a:pt x="551113" y="158163"/>
                  </a:lnTo>
                  <a:lnTo>
                    <a:pt x="527377" y="119822"/>
                  </a:lnTo>
                  <a:lnTo>
                    <a:pt x="498205" y="85725"/>
                  </a:lnTo>
                  <a:lnTo>
                    <a:pt x="464198" y="56473"/>
                  </a:lnTo>
                  <a:lnTo>
                    <a:pt x="425957" y="32671"/>
                  </a:lnTo>
                  <a:lnTo>
                    <a:pt x="384084" y="14923"/>
                  </a:lnTo>
                  <a:lnTo>
                    <a:pt x="339180" y="3831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801" name="object 77" descr=""/>
            <p:cNvPicPr/>
            <p:nvPr/>
          </p:nvPicPr>
          <p:blipFill>
            <a:blip r:embed="rId60"/>
            <a:stretch/>
          </p:blipFill>
          <p:spPr>
            <a:xfrm>
              <a:off x="5757480" y="1738080"/>
              <a:ext cx="15159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2" name="object 78" descr=""/>
            <p:cNvPicPr/>
            <p:nvPr/>
          </p:nvPicPr>
          <p:blipFill>
            <a:blip r:embed="rId61"/>
            <a:stretch/>
          </p:blipFill>
          <p:spPr>
            <a:xfrm>
              <a:off x="5757480" y="1902600"/>
              <a:ext cx="1825560" cy="213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3" name="object 79" descr=""/>
            <p:cNvPicPr/>
            <p:nvPr/>
          </p:nvPicPr>
          <p:blipFill>
            <a:blip r:embed="rId62"/>
            <a:stretch/>
          </p:blipFill>
          <p:spPr>
            <a:xfrm>
              <a:off x="5757480" y="2068560"/>
              <a:ext cx="1285200" cy="213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4" name="object 80" descr=""/>
            <p:cNvPicPr/>
            <p:nvPr/>
          </p:nvPicPr>
          <p:blipFill>
            <a:blip r:embed="rId63"/>
            <a:stretch/>
          </p:blipFill>
          <p:spPr>
            <a:xfrm>
              <a:off x="5757480" y="2279160"/>
              <a:ext cx="185508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5" name="object 81" descr=""/>
            <p:cNvPicPr/>
            <p:nvPr/>
          </p:nvPicPr>
          <p:blipFill>
            <a:blip r:embed="rId64"/>
            <a:stretch/>
          </p:blipFill>
          <p:spPr>
            <a:xfrm>
              <a:off x="5757480" y="2449800"/>
              <a:ext cx="54828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6" name="object 82" descr=""/>
            <p:cNvPicPr/>
            <p:nvPr/>
          </p:nvPicPr>
          <p:blipFill>
            <a:blip r:embed="rId65"/>
            <a:stretch/>
          </p:blipFill>
          <p:spPr>
            <a:xfrm>
              <a:off x="6251040" y="2474280"/>
              <a:ext cx="9396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7" name="object 83" descr=""/>
            <p:cNvPicPr/>
            <p:nvPr/>
          </p:nvPicPr>
          <p:blipFill>
            <a:blip r:embed="rId66"/>
            <a:stretch/>
          </p:blipFill>
          <p:spPr>
            <a:xfrm>
              <a:off x="6328800" y="2398320"/>
              <a:ext cx="50472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8" name="object 84" descr=""/>
            <p:cNvPicPr/>
            <p:nvPr/>
          </p:nvPicPr>
          <p:blipFill>
            <a:blip r:embed="rId67"/>
            <a:stretch/>
          </p:blipFill>
          <p:spPr>
            <a:xfrm>
              <a:off x="5757480" y="2616120"/>
              <a:ext cx="70452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9" name="object 85" descr=""/>
            <p:cNvPicPr/>
            <p:nvPr/>
          </p:nvPicPr>
          <p:blipFill>
            <a:blip r:embed="rId68"/>
            <a:stretch/>
          </p:blipFill>
          <p:spPr>
            <a:xfrm>
              <a:off x="6408000" y="2640600"/>
              <a:ext cx="11988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0" name="object 86" descr=""/>
            <p:cNvPicPr/>
            <p:nvPr/>
          </p:nvPicPr>
          <p:blipFill>
            <a:blip r:embed="rId69"/>
            <a:stretch/>
          </p:blipFill>
          <p:spPr>
            <a:xfrm>
              <a:off x="6531480" y="2564280"/>
              <a:ext cx="504720" cy="2131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11" name="CustomShape 17"/>
          <p:cNvSpPr/>
          <p:nvPr/>
        </p:nvSpPr>
        <p:spPr>
          <a:xfrm>
            <a:off x="8422560" y="2247120"/>
            <a:ext cx="106920" cy="1868400"/>
          </a:xfrm>
          <a:custGeom>
            <a:avLst/>
            <a:gdLst/>
            <a:ahLst/>
            <a:rect l="l" t="t" r="r" b="b"/>
            <a:pathLst>
              <a:path w="107315" h="1868804">
                <a:moveTo>
                  <a:pt x="58557" y="1794296"/>
                </a:moveTo>
                <a:lnTo>
                  <a:pt x="53651" y="1795374"/>
                </a:lnTo>
                <a:lnTo>
                  <a:pt x="41671" y="1803749"/>
                </a:lnTo>
                <a:lnTo>
                  <a:pt x="33716" y="1816000"/>
                </a:lnTo>
                <a:lnTo>
                  <a:pt x="30988" y="1830882"/>
                </a:lnTo>
                <a:lnTo>
                  <a:pt x="34254" y="1845655"/>
                </a:lnTo>
                <a:lnTo>
                  <a:pt x="42640" y="1857622"/>
                </a:lnTo>
                <a:lnTo>
                  <a:pt x="54883" y="1865579"/>
                </a:lnTo>
                <a:lnTo>
                  <a:pt x="69723" y="1868322"/>
                </a:lnTo>
                <a:lnTo>
                  <a:pt x="84524" y="1865070"/>
                </a:lnTo>
                <a:lnTo>
                  <a:pt x="96504" y="1856695"/>
                </a:lnTo>
                <a:lnTo>
                  <a:pt x="104459" y="1844444"/>
                </a:lnTo>
                <a:lnTo>
                  <a:pt x="107036" y="1830387"/>
                </a:lnTo>
                <a:lnTo>
                  <a:pt x="59182" y="1830387"/>
                </a:lnTo>
                <a:lnTo>
                  <a:pt x="58557" y="1794296"/>
                </a:lnTo>
                <a:close/>
                <a:moveTo>
                  <a:pt x="68453" y="1792122"/>
                </a:moveTo>
                <a:lnTo>
                  <a:pt x="58557" y="1794296"/>
                </a:lnTo>
                <a:lnTo>
                  <a:pt x="59182" y="1830387"/>
                </a:lnTo>
                <a:lnTo>
                  <a:pt x="78994" y="1830057"/>
                </a:lnTo>
                <a:lnTo>
                  <a:pt x="78369" y="1793955"/>
                </a:lnTo>
                <a:lnTo>
                  <a:pt x="68453" y="1792122"/>
                </a:lnTo>
                <a:close/>
                <a:moveTo>
                  <a:pt x="78369" y="1793955"/>
                </a:moveTo>
                <a:lnTo>
                  <a:pt x="78994" y="1830057"/>
                </a:lnTo>
                <a:lnTo>
                  <a:pt x="59182" y="1830387"/>
                </a:lnTo>
                <a:lnTo>
                  <a:pt x="107036" y="1830387"/>
                </a:lnTo>
                <a:lnTo>
                  <a:pt x="107188" y="1829562"/>
                </a:lnTo>
                <a:lnTo>
                  <a:pt x="103921" y="1814789"/>
                </a:lnTo>
                <a:lnTo>
                  <a:pt x="95535" y="1802822"/>
                </a:lnTo>
                <a:lnTo>
                  <a:pt x="83292" y="1794864"/>
                </a:lnTo>
                <a:lnTo>
                  <a:pt x="78369" y="1793955"/>
                </a:lnTo>
                <a:close/>
                <a:moveTo>
                  <a:pt x="48629" y="74016"/>
                </a:moveTo>
                <a:lnTo>
                  <a:pt x="38735" y="76200"/>
                </a:lnTo>
                <a:lnTo>
                  <a:pt x="28850" y="76200"/>
                </a:lnTo>
                <a:lnTo>
                  <a:pt x="58557" y="1794296"/>
                </a:lnTo>
                <a:lnTo>
                  <a:pt x="68453" y="1792122"/>
                </a:lnTo>
                <a:lnTo>
                  <a:pt x="78338" y="1792122"/>
                </a:lnTo>
                <a:lnTo>
                  <a:pt x="48667" y="76200"/>
                </a:lnTo>
                <a:lnTo>
                  <a:pt x="38735" y="76200"/>
                </a:lnTo>
                <a:lnTo>
                  <a:pt x="28819" y="74376"/>
                </a:lnTo>
                <a:lnTo>
                  <a:pt x="48635" y="74376"/>
                </a:lnTo>
                <a:lnTo>
                  <a:pt x="48629" y="74016"/>
                </a:lnTo>
                <a:close/>
                <a:moveTo>
                  <a:pt x="78338" y="1792122"/>
                </a:moveTo>
                <a:lnTo>
                  <a:pt x="68453" y="1792122"/>
                </a:lnTo>
                <a:lnTo>
                  <a:pt x="78369" y="1793955"/>
                </a:lnTo>
                <a:lnTo>
                  <a:pt x="78338" y="1792122"/>
                </a:lnTo>
                <a:close/>
                <a:moveTo>
                  <a:pt x="48006" y="37973"/>
                </a:moveTo>
                <a:lnTo>
                  <a:pt x="28194" y="38226"/>
                </a:lnTo>
                <a:lnTo>
                  <a:pt x="28819" y="74376"/>
                </a:lnTo>
                <a:lnTo>
                  <a:pt x="38735" y="76200"/>
                </a:lnTo>
                <a:lnTo>
                  <a:pt x="48629" y="74016"/>
                </a:lnTo>
                <a:lnTo>
                  <a:pt x="48006" y="37973"/>
                </a:lnTo>
                <a:close/>
                <a:moveTo>
                  <a:pt x="37465" y="0"/>
                </a:moveTo>
                <a:lnTo>
                  <a:pt x="22663" y="3266"/>
                </a:lnTo>
                <a:lnTo>
                  <a:pt x="10683" y="11652"/>
                </a:lnTo>
                <a:lnTo>
                  <a:pt x="2728" y="23895"/>
                </a:lnTo>
                <a:lnTo>
                  <a:pt x="0" y="38735"/>
                </a:lnTo>
                <a:lnTo>
                  <a:pt x="3266" y="53536"/>
                </a:lnTo>
                <a:lnTo>
                  <a:pt x="11652" y="65516"/>
                </a:lnTo>
                <a:lnTo>
                  <a:pt x="23895" y="73471"/>
                </a:lnTo>
                <a:lnTo>
                  <a:pt x="28819" y="74376"/>
                </a:lnTo>
                <a:lnTo>
                  <a:pt x="28194" y="38226"/>
                </a:lnTo>
                <a:lnTo>
                  <a:pt x="48006" y="37973"/>
                </a:lnTo>
                <a:lnTo>
                  <a:pt x="76106" y="37973"/>
                </a:lnTo>
                <a:lnTo>
                  <a:pt x="76200" y="37464"/>
                </a:lnTo>
                <a:lnTo>
                  <a:pt x="72933" y="22663"/>
                </a:lnTo>
                <a:lnTo>
                  <a:pt x="64547" y="10683"/>
                </a:lnTo>
                <a:lnTo>
                  <a:pt x="52304" y="2728"/>
                </a:lnTo>
                <a:lnTo>
                  <a:pt x="37465" y="0"/>
                </a:lnTo>
                <a:close/>
                <a:moveTo>
                  <a:pt x="76106" y="37973"/>
                </a:moveTo>
                <a:lnTo>
                  <a:pt x="48006" y="37973"/>
                </a:lnTo>
                <a:lnTo>
                  <a:pt x="48629" y="74016"/>
                </a:lnTo>
                <a:lnTo>
                  <a:pt x="53536" y="72933"/>
                </a:lnTo>
                <a:lnTo>
                  <a:pt x="65516" y="64547"/>
                </a:lnTo>
                <a:lnTo>
                  <a:pt x="73471" y="52304"/>
                </a:lnTo>
                <a:lnTo>
                  <a:pt x="76106" y="37973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12" name="Group 18"/>
          <p:cNvGrpSpPr/>
          <p:nvPr/>
        </p:nvGrpSpPr>
        <p:grpSpPr>
          <a:xfrm>
            <a:off x="7666200" y="153000"/>
            <a:ext cx="1131120" cy="853200"/>
            <a:chOff x="7666200" y="153000"/>
            <a:chExt cx="1131120" cy="853200"/>
          </a:xfrm>
        </p:grpSpPr>
        <p:pic>
          <p:nvPicPr>
            <p:cNvPr id="813" name="object 89" descr=""/>
            <p:cNvPicPr/>
            <p:nvPr/>
          </p:nvPicPr>
          <p:blipFill>
            <a:blip r:embed="rId70"/>
            <a:stretch/>
          </p:blipFill>
          <p:spPr>
            <a:xfrm>
              <a:off x="7666200" y="153000"/>
              <a:ext cx="1131120" cy="274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4" name="object 90" descr=""/>
            <p:cNvPicPr/>
            <p:nvPr/>
          </p:nvPicPr>
          <p:blipFill>
            <a:blip r:embed="rId71"/>
            <a:stretch/>
          </p:blipFill>
          <p:spPr>
            <a:xfrm>
              <a:off x="7666200" y="426960"/>
              <a:ext cx="705600" cy="274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5" name="object 91" descr=""/>
            <p:cNvPicPr/>
            <p:nvPr/>
          </p:nvPicPr>
          <p:blipFill>
            <a:blip r:embed="rId72"/>
            <a:stretch/>
          </p:blipFill>
          <p:spPr>
            <a:xfrm>
              <a:off x="7666200" y="702000"/>
              <a:ext cx="62172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6" name="object 92" descr=""/>
            <p:cNvPicPr/>
            <p:nvPr/>
          </p:nvPicPr>
          <p:blipFill>
            <a:blip r:embed="rId73"/>
            <a:stretch/>
          </p:blipFill>
          <p:spPr>
            <a:xfrm>
              <a:off x="7666200" y="854280"/>
              <a:ext cx="961560" cy="151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17" name="Group 19"/>
          <p:cNvGrpSpPr/>
          <p:nvPr/>
        </p:nvGrpSpPr>
        <p:grpSpPr>
          <a:xfrm>
            <a:off x="5643360" y="4011120"/>
            <a:ext cx="2455920" cy="1007280"/>
            <a:chOff x="5643360" y="4011120"/>
            <a:chExt cx="2455920" cy="1007280"/>
          </a:xfrm>
        </p:grpSpPr>
        <p:sp>
          <p:nvSpPr>
            <p:cNvPr id="818" name="CustomShape 20"/>
            <p:cNvSpPr/>
            <p:nvPr/>
          </p:nvSpPr>
          <p:spPr>
            <a:xfrm>
              <a:off x="5643360" y="4011120"/>
              <a:ext cx="585000" cy="585000"/>
            </a:xfrm>
            <a:custGeom>
              <a:avLst/>
              <a:gdLst/>
              <a:ahLst/>
              <a:rect l="l" t="t" r="r" b="b"/>
              <a:pathLst>
                <a:path w="585470" h="585470">
                  <a:moveTo>
                    <a:pt x="292607" y="0"/>
                  </a:moveTo>
                  <a:lnTo>
                    <a:pt x="245159" y="3829"/>
                  </a:lnTo>
                  <a:lnTo>
                    <a:pt x="200143" y="14916"/>
                  </a:lnTo>
                  <a:lnTo>
                    <a:pt x="158163" y="32659"/>
                  </a:lnTo>
                  <a:lnTo>
                    <a:pt x="119822" y="56455"/>
                  </a:lnTo>
                  <a:lnTo>
                    <a:pt x="85724" y="85701"/>
                  </a:lnTo>
                  <a:lnTo>
                    <a:pt x="56473" y="119795"/>
                  </a:lnTo>
                  <a:lnTo>
                    <a:pt x="32671" y="158135"/>
                  </a:lnTo>
                  <a:lnTo>
                    <a:pt x="14923" y="200119"/>
                  </a:lnTo>
                  <a:lnTo>
                    <a:pt x="3831" y="245144"/>
                  </a:lnTo>
                  <a:lnTo>
                    <a:pt x="0" y="292607"/>
                  </a:lnTo>
                  <a:lnTo>
                    <a:pt x="3831" y="340071"/>
                  </a:lnTo>
                  <a:lnTo>
                    <a:pt x="14923" y="385096"/>
                  </a:lnTo>
                  <a:lnTo>
                    <a:pt x="32671" y="427080"/>
                  </a:lnTo>
                  <a:lnTo>
                    <a:pt x="56473" y="465420"/>
                  </a:lnTo>
                  <a:lnTo>
                    <a:pt x="85724" y="499514"/>
                  </a:lnTo>
                  <a:lnTo>
                    <a:pt x="119822" y="528760"/>
                  </a:lnTo>
                  <a:lnTo>
                    <a:pt x="158163" y="552556"/>
                  </a:lnTo>
                  <a:lnTo>
                    <a:pt x="200143" y="570299"/>
                  </a:lnTo>
                  <a:lnTo>
                    <a:pt x="245159" y="581386"/>
                  </a:lnTo>
                  <a:lnTo>
                    <a:pt x="292607" y="585215"/>
                  </a:lnTo>
                  <a:lnTo>
                    <a:pt x="340056" y="581386"/>
                  </a:lnTo>
                  <a:lnTo>
                    <a:pt x="385072" y="570299"/>
                  </a:lnTo>
                  <a:lnTo>
                    <a:pt x="427052" y="552556"/>
                  </a:lnTo>
                  <a:lnTo>
                    <a:pt x="465393" y="528760"/>
                  </a:lnTo>
                  <a:lnTo>
                    <a:pt x="499491" y="499514"/>
                  </a:lnTo>
                  <a:lnTo>
                    <a:pt x="528742" y="465420"/>
                  </a:lnTo>
                  <a:lnTo>
                    <a:pt x="552544" y="427080"/>
                  </a:lnTo>
                  <a:lnTo>
                    <a:pt x="570292" y="385096"/>
                  </a:lnTo>
                  <a:lnTo>
                    <a:pt x="581384" y="340071"/>
                  </a:lnTo>
                  <a:lnTo>
                    <a:pt x="585215" y="292607"/>
                  </a:lnTo>
                  <a:lnTo>
                    <a:pt x="581384" y="245144"/>
                  </a:lnTo>
                  <a:lnTo>
                    <a:pt x="570292" y="200119"/>
                  </a:lnTo>
                  <a:lnTo>
                    <a:pt x="552544" y="158135"/>
                  </a:lnTo>
                  <a:lnTo>
                    <a:pt x="528742" y="119795"/>
                  </a:lnTo>
                  <a:lnTo>
                    <a:pt x="499490" y="85701"/>
                  </a:lnTo>
                  <a:lnTo>
                    <a:pt x="465393" y="56455"/>
                  </a:lnTo>
                  <a:lnTo>
                    <a:pt x="427052" y="32659"/>
                  </a:lnTo>
                  <a:lnTo>
                    <a:pt x="385072" y="14916"/>
                  </a:lnTo>
                  <a:lnTo>
                    <a:pt x="340056" y="3829"/>
                  </a:lnTo>
                  <a:lnTo>
                    <a:pt x="292607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819" name="object 95" descr=""/>
            <p:cNvPicPr/>
            <p:nvPr/>
          </p:nvPicPr>
          <p:blipFill>
            <a:blip r:embed="rId74"/>
            <a:stretch/>
          </p:blipFill>
          <p:spPr>
            <a:xfrm>
              <a:off x="5895720" y="4145400"/>
              <a:ext cx="14349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0" name="object 96" descr=""/>
            <p:cNvPicPr/>
            <p:nvPr/>
          </p:nvPicPr>
          <p:blipFill>
            <a:blip r:embed="rId75"/>
            <a:stretch/>
          </p:blipFill>
          <p:spPr>
            <a:xfrm>
              <a:off x="5895720" y="4309920"/>
              <a:ext cx="22035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1" name="object 97" descr=""/>
            <p:cNvPicPr/>
            <p:nvPr/>
          </p:nvPicPr>
          <p:blipFill>
            <a:blip r:embed="rId76"/>
            <a:stretch/>
          </p:blipFill>
          <p:spPr>
            <a:xfrm>
              <a:off x="5895720" y="4475880"/>
              <a:ext cx="174672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2" name="object 98" descr=""/>
            <p:cNvPicPr/>
            <p:nvPr/>
          </p:nvPicPr>
          <p:blipFill>
            <a:blip r:embed="rId77"/>
            <a:stretch/>
          </p:blipFill>
          <p:spPr>
            <a:xfrm>
              <a:off x="5895720" y="4640400"/>
              <a:ext cx="8751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3" name="object 99" descr=""/>
            <p:cNvPicPr/>
            <p:nvPr/>
          </p:nvPicPr>
          <p:blipFill>
            <a:blip r:embed="rId78"/>
            <a:stretch/>
          </p:blipFill>
          <p:spPr>
            <a:xfrm>
              <a:off x="5895720" y="4857120"/>
              <a:ext cx="42660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4" name="object 100" descr=""/>
            <p:cNvPicPr/>
            <p:nvPr/>
          </p:nvPicPr>
          <p:blipFill>
            <a:blip r:embed="rId79"/>
            <a:stretch/>
          </p:blipFill>
          <p:spPr>
            <a:xfrm>
              <a:off x="6275520" y="4857120"/>
              <a:ext cx="59796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5" name="object 101" descr=""/>
            <p:cNvPicPr/>
            <p:nvPr/>
          </p:nvPicPr>
          <p:blipFill>
            <a:blip r:embed="rId80"/>
            <a:stretch/>
          </p:blipFill>
          <p:spPr>
            <a:xfrm>
              <a:off x="6848640" y="4881240"/>
              <a:ext cx="9576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6" name="object 102" descr=""/>
            <p:cNvPicPr/>
            <p:nvPr/>
          </p:nvPicPr>
          <p:blipFill>
            <a:blip r:embed="rId81"/>
            <a:stretch/>
          </p:blipFill>
          <p:spPr>
            <a:xfrm>
              <a:off x="6950880" y="4805280"/>
              <a:ext cx="511560" cy="2131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27" name="Group 21"/>
          <p:cNvGrpSpPr/>
          <p:nvPr/>
        </p:nvGrpSpPr>
        <p:grpSpPr>
          <a:xfrm>
            <a:off x="2325600" y="4155840"/>
            <a:ext cx="1985040" cy="858960"/>
            <a:chOff x="2325600" y="4155840"/>
            <a:chExt cx="1985040" cy="858960"/>
          </a:xfrm>
        </p:grpSpPr>
        <p:sp>
          <p:nvSpPr>
            <p:cNvPr id="828" name="CustomShape 22"/>
            <p:cNvSpPr/>
            <p:nvPr/>
          </p:nvSpPr>
          <p:spPr>
            <a:xfrm>
              <a:off x="2325600" y="4155840"/>
              <a:ext cx="585000" cy="583920"/>
            </a:xfrm>
            <a:custGeom>
              <a:avLst/>
              <a:gdLst/>
              <a:ahLst/>
              <a:rect l="l" t="t" r="r" b="b"/>
              <a:pathLst>
                <a:path w="585469" h="584200">
                  <a:moveTo>
                    <a:pt x="292607" y="0"/>
                  </a:moveTo>
                  <a:lnTo>
                    <a:pt x="245159" y="3819"/>
                  </a:lnTo>
                  <a:lnTo>
                    <a:pt x="200143" y="14877"/>
                  </a:lnTo>
                  <a:lnTo>
                    <a:pt x="158163" y="32574"/>
                  </a:lnTo>
                  <a:lnTo>
                    <a:pt x="119822" y="56307"/>
                  </a:lnTo>
                  <a:lnTo>
                    <a:pt x="85724" y="85477"/>
                  </a:lnTo>
                  <a:lnTo>
                    <a:pt x="56473" y="119482"/>
                  </a:lnTo>
                  <a:lnTo>
                    <a:pt x="32671" y="157723"/>
                  </a:lnTo>
                  <a:lnTo>
                    <a:pt x="14923" y="199597"/>
                  </a:lnTo>
                  <a:lnTo>
                    <a:pt x="3831" y="244505"/>
                  </a:lnTo>
                  <a:lnTo>
                    <a:pt x="0" y="291845"/>
                  </a:lnTo>
                  <a:lnTo>
                    <a:pt x="3831" y="339183"/>
                  </a:lnTo>
                  <a:lnTo>
                    <a:pt x="14923" y="384089"/>
                  </a:lnTo>
                  <a:lnTo>
                    <a:pt x="32671" y="425963"/>
                  </a:lnTo>
                  <a:lnTo>
                    <a:pt x="56473" y="464203"/>
                  </a:lnTo>
                  <a:lnTo>
                    <a:pt x="85725" y="498209"/>
                  </a:lnTo>
                  <a:lnTo>
                    <a:pt x="119822" y="527380"/>
                  </a:lnTo>
                  <a:lnTo>
                    <a:pt x="158163" y="551115"/>
                  </a:lnTo>
                  <a:lnTo>
                    <a:pt x="200143" y="568812"/>
                  </a:lnTo>
                  <a:lnTo>
                    <a:pt x="245159" y="579872"/>
                  </a:lnTo>
                  <a:lnTo>
                    <a:pt x="292607" y="583691"/>
                  </a:lnTo>
                  <a:lnTo>
                    <a:pt x="340056" y="579872"/>
                  </a:lnTo>
                  <a:lnTo>
                    <a:pt x="385072" y="568812"/>
                  </a:lnTo>
                  <a:lnTo>
                    <a:pt x="427052" y="551115"/>
                  </a:lnTo>
                  <a:lnTo>
                    <a:pt x="465393" y="527380"/>
                  </a:lnTo>
                  <a:lnTo>
                    <a:pt x="499491" y="498209"/>
                  </a:lnTo>
                  <a:lnTo>
                    <a:pt x="528742" y="464203"/>
                  </a:lnTo>
                  <a:lnTo>
                    <a:pt x="552544" y="425963"/>
                  </a:lnTo>
                  <a:lnTo>
                    <a:pt x="570292" y="384089"/>
                  </a:lnTo>
                  <a:lnTo>
                    <a:pt x="581384" y="339183"/>
                  </a:lnTo>
                  <a:lnTo>
                    <a:pt x="585215" y="291845"/>
                  </a:lnTo>
                  <a:lnTo>
                    <a:pt x="581384" y="244505"/>
                  </a:lnTo>
                  <a:lnTo>
                    <a:pt x="570292" y="199597"/>
                  </a:lnTo>
                  <a:lnTo>
                    <a:pt x="552544" y="157723"/>
                  </a:lnTo>
                  <a:lnTo>
                    <a:pt x="528742" y="119482"/>
                  </a:lnTo>
                  <a:lnTo>
                    <a:pt x="499490" y="85477"/>
                  </a:lnTo>
                  <a:lnTo>
                    <a:pt x="465393" y="56307"/>
                  </a:lnTo>
                  <a:lnTo>
                    <a:pt x="427052" y="32574"/>
                  </a:lnTo>
                  <a:lnTo>
                    <a:pt x="385072" y="14877"/>
                  </a:lnTo>
                  <a:lnTo>
                    <a:pt x="340056" y="3819"/>
                  </a:lnTo>
                  <a:lnTo>
                    <a:pt x="292607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829" name="object 105" descr=""/>
            <p:cNvPicPr/>
            <p:nvPr/>
          </p:nvPicPr>
          <p:blipFill>
            <a:blip r:embed="rId82"/>
            <a:stretch/>
          </p:blipFill>
          <p:spPr>
            <a:xfrm>
              <a:off x="2503800" y="4306680"/>
              <a:ext cx="120636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0" name="object 106" descr=""/>
            <p:cNvPicPr/>
            <p:nvPr/>
          </p:nvPicPr>
          <p:blipFill>
            <a:blip r:embed="rId83"/>
            <a:stretch/>
          </p:blipFill>
          <p:spPr>
            <a:xfrm>
              <a:off x="2503800" y="4471200"/>
              <a:ext cx="1763640" cy="213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1" name="object 107" descr=""/>
            <p:cNvPicPr/>
            <p:nvPr/>
          </p:nvPicPr>
          <p:blipFill>
            <a:blip r:embed="rId84"/>
            <a:stretch/>
          </p:blipFill>
          <p:spPr>
            <a:xfrm>
              <a:off x="2503800" y="4682880"/>
              <a:ext cx="148572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2" name="object 108" descr=""/>
            <p:cNvPicPr/>
            <p:nvPr/>
          </p:nvPicPr>
          <p:blipFill>
            <a:blip r:embed="rId85"/>
            <a:stretch/>
          </p:blipFill>
          <p:spPr>
            <a:xfrm>
              <a:off x="3936600" y="4682880"/>
              <a:ext cx="37404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3" name="object 109" descr=""/>
            <p:cNvPicPr/>
            <p:nvPr/>
          </p:nvPicPr>
          <p:blipFill>
            <a:blip r:embed="rId86"/>
            <a:stretch/>
          </p:blipFill>
          <p:spPr>
            <a:xfrm>
              <a:off x="2503800" y="4853520"/>
              <a:ext cx="39780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4" name="object 110" descr=""/>
            <p:cNvPicPr/>
            <p:nvPr/>
          </p:nvPicPr>
          <p:blipFill>
            <a:blip r:embed="rId87"/>
            <a:stretch/>
          </p:blipFill>
          <p:spPr>
            <a:xfrm>
              <a:off x="2845080" y="4853520"/>
              <a:ext cx="115560" cy="15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5" name="object 111" descr=""/>
            <p:cNvPicPr/>
            <p:nvPr/>
          </p:nvPicPr>
          <p:blipFill>
            <a:blip r:embed="rId88"/>
            <a:stretch/>
          </p:blipFill>
          <p:spPr>
            <a:xfrm>
              <a:off x="2939400" y="4801680"/>
              <a:ext cx="374400" cy="2131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36" name="CustomShape 23"/>
          <p:cNvSpPr/>
          <p:nvPr/>
        </p:nvSpPr>
        <p:spPr>
          <a:xfrm>
            <a:off x="1596960" y="4271400"/>
            <a:ext cx="648720" cy="348120"/>
          </a:xfrm>
          <a:custGeom>
            <a:avLst/>
            <a:gdLst/>
            <a:ahLst/>
            <a:rect l="l" t="t" r="r" b="b"/>
            <a:pathLst>
              <a:path w="648969" h="348614">
                <a:moveTo>
                  <a:pt x="610594" y="271970"/>
                </a:moveTo>
                <a:lnTo>
                  <a:pt x="595747" y="274964"/>
                </a:lnTo>
                <a:lnTo>
                  <a:pt x="583638" y="283128"/>
                </a:lnTo>
                <a:lnTo>
                  <a:pt x="575482" y="295239"/>
                </a:lnTo>
                <a:lnTo>
                  <a:pt x="572558" y="309752"/>
                </a:lnTo>
                <a:lnTo>
                  <a:pt x="572558" y="310387"/>
                </a:lnTo>
                <a:lnTo>
                  <a:pt x="575482" y="324901"/>
                </a:lnTo>
                <a:lnTo>
                  <a:pt x="583638" y="337011"/>
                </a:lnTo>
                <a:lnTo>
                  <a:pt x="595747" y="345176"/>
                </a:lnTo>
                <a:lnTo>
                  <a:pt x="610594" y="348170"/>
                </a:lnTo>
                <a:lnTo>
                  <a:pt x="625441" y="345176"/>
                </a:lnTo>
                <a:lnTo>
                  <a:pt x="637549" y="337011"/>
                </a:lnTo>
                <a:lnTo>
                  <a:pt x="645705" y="324901"/>
                </a:lnTo>
                <a:lnTo>
                  <a:pt x="646698" y="319976"/>
                </a:lnTo>
                <a:lnTo>
                  <a:pt x="610594" y="319976"/>
                </a:lnTo>
                <a:lnTo>
                  <a:pt x="610594" y="300164"/>
                </a:lnTo>
                <a:lnTo>
                  <a:pt x="646698" y="300164"/>
                </a:lnTo>
                <a:lnTo>
                  <a:pt x="645705" y="295239"/>
                </a:lnTo>
                <a:lnTo>
                  <a:pt x="637549" y="283128"/>
                </a:lnTo>
                <a:lnTo>
                  <a:pt x="625441" y="274964"/>
                </a:lnTo>
                <a:lnTo>
                  <a:pt x="610594" y="271970"/>
                </a:lnTo>
                <a:close/>
                <a:moveTo>
                  <a:pt x="26495" y="73598"/>
                </a:moveTo>
                <a:lnTo>
                  <a:pt x="18886" y="310070"/>
                </a:lnTo>
                <a:lnTo>
                  <a:pt x="18774" y="312432"/>
                </a:lnTo>
                <a:lnTo>
                  <a:pt x="19790" y="315036"/>
                </a:lnTo>
                <a:lnTo>
                  <a:pt x="23600" y="318884"/>
                </a:lnTo>
                <a:lnTo>
                  <a:pt x="26140" y="319976"/>
                </a:lnTo>
                <a:lnTo>
                  <a:pt x="574490" y="319976"/>
                </a:lnTo>
                <a:lnTo>
                  <a:pt x="572558" y="310387"/>
                </a:lnTo>
                <a:lnTo>
                  <a:pt x="38713" y="310387"/>
                </a:lnTo>
                <a:lnTo>
                  <a:pt x="28807" y="300164"/>
                </a:lnTo>
                <a:lnTo>
                  <a:pt x="39041" y="300164"/>
                </a:lnTo>
                <a:lnTo>
                  <a:pt x="46277" y="75158"/>
                </a:lnTo>
                <a:lnTo>
                  <a:pt x="43918" y="75158"/>
                </a:lnTo>
                <a:lnTo>
                  <a:pt x="28807" y="74663"/>
                </a:lnTo>
                <a:lnTo>
                  <a:pt x="26495" y="73598"/>
                </a:lnTo>
                <a:close/>
                <a:moveTo>
                  <a:pt x="646698" y="300164"/>
                </a:moveTo>
                <a:lnTo>
                  <a:pt x="610594" y="300164"/>
                </a:lnTo>
                <a:lnTo>
                  <a:pt x="610594" y="319976"/>
                </a:lnTo>
                <a:lnTo>
                  <a:pt x="646698" y="319976"/>
                </a:lnTo>
                <a:lnTo>
                  <a:pt x="648630" y="310387"/>
                </a:lnTo>
                <a:lnTo>
                  <a:pt x="648630" y="309752"/>
                </a:lnTo>
                <a:lnTo>
                  <a:pt x="646698" y="300164"/>
                </a:lnTo>
                <a:close/>
                <a:moveTo>
                  <a:pt x="39041" y="300164"/>
                </a:moveTo>
                <a:lnTo>
                  <a:pt x="28807" y="300164"/>
                </a:lnTo>
                <a:lnTo>
                  <a:pt x="38713" y="310387"/>
                </a:lnTo>
                <a:lnTo>
                  <a:pt x="39041" y="300164"/>
                </a:lnTo>
                <a:close/>
                <a:moveTo>
                  <a:pt x="574490" y="300164"/>
                </a:moveTo>
                <a:lnTo>
                  <a:pt x="39041" y="300164"/>
                </a:lnTo>
                <a:lnTo>
                  <a:pt x="38713" y="310387"/>
                </a:lnTo>
                <a:lnTo>
                  <a:pt x="572558" y="310387"/>
                </a:lnTo>
                <a:lnTo>
                  <a:pt x="572558" y="309752"/>
                </a:lnTo>
                <a:lnTo>
                  <a:pt x="574490" y="300164"/>
                </a:lnTo>
                <a:close/>
                <a:moveTo>
                  <a:pt x="27664" y="37261"/>
                </a:moveTo>
                <a:lnTo>
                  <a:pt x="26495" y="73598"/>
                </a:lnTo>
                <a:lnTo>
                  <a:pt x="28807" y="74663"/>
                </a:lnTo>
                <a:lnTo>
                  <a:pt x="43918" y="75158"/>
                </a:lnTo>
                <a:lnTo>
                  <a:pt x="46306" y="74255"/>
                </a:lnTo>
                <a:lnTo>
                  <a:pt x="47476" y="37896"/>
                </a:lnTo>
                <a:lnTo>
                  <a:pt x="27664" y="37261"/>
                </a:lnTo>
                <a:close/>
                <a:moveTo>
                  <a:pt x="46306" y="74255"/>
                </a:moveTo>
                <a:lnTo>
                  <a:pt x="43918" y="75158"/>
                </a:lnTo>
                <a:lnTo>
                  <a:pt x="46277" y="75158"/>
                </a:lnTo>
                <a:lnTo>
                  <a:pt x="46306" y="74255"/>
                </a:lnTo>
                <a:close/>
                <a:moveTo>
                  <a:pt x="74946" y="37261"/>
                </a:moveTo>
                <a:lnTo>
                  <a:pt x="27664" y="37261"/>
                </a:lnTo>
                <a:lnTo>
                  <a:pt x="47476" y="37896"/>
                </a:lnTo>
                <a:lnTo>
                  <a:pt x="46306" y="74255"/>
                </a:lnTo>
                <a:lnTo>
                  <a:pt x="57588" y="69994"/>
                </a:lnTo>
                <a:lnTo>
                  <a:pt x="68329" y="60084"/>
                </a:lnTo>
                <a:lnTo>
                  <a:pt x="74654" y="46342"/>
                </a:lnTo>
                <a:lnTo>
                  <a:pt x="74946" y="37261"/>
                </a:lnTo>
                <a:close/>
                <a:moveTo>
                  <a:pt x="31222" y="0"/>
                </a:moveTo>
                <a:lnTo>
                  <a:pt x="17551" y="5163"/>
                </a:lnTo>
                <a:lnTo>
                  <a:pt x="6810" y="15073"/>
                </a:lnTo>
                <a:lnTo>
                  <a:pt x="486" y="28816"/>
                </a:lnTo>
                <a:lnTo>
                  <a:pt x="0" y="43941"/>
                </a:lnTo>
                <a:lnTo>
                  <a:pt x="5169" y="57607"/>
                </a:lnTo>
                <a:lnTo>
                  <a:pt x="15077" y="68338"/>
                </a:lnTo>
                <a:lnTo>
                  <a:pt x="26495" y="73598"/>
                </a:lnTo>
                <a:lnTo>
                  <a:pt x="27664" y="37261"/>
                </a:lnTo>
                <a:lnTo>
                  <a:pt x="74946" y="37261"/>
                </a:lnTo>
                <a:lnTo>
                  <a:pt x="75140" y="31216"/>
                </a:lnTo>
                <a:lnTo>
                  <a:pt x="69971" y="17551"/>
                </a:lnTo>
                <a:lnTo>
                  <a:pt x="60063" y="6819"/>
                </a:lnTo>
                <a:lnTo>
                  <a:pt x="46333" y="495"/>
                </a:lnTo>
                <a:lnTo>
                  <a:pt x="31222" y="0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7" name="Group 1"/>
          <p:cNvGrpSpPr/>
          <p:nvPr/>
        </p:nvGrpSpPr>
        <p:grpSpPr>
          <a:xfrm>
            <a:off x="2115720" y="1471680"/>
            <a:ext cx="6504840" cy="481680"/>
            <a:chOff x="2115720" y="1471680"/>
            <a:chExt cx="6504840" cy="481680"/>
          </a:xfrm>
        </p:grpSpPr>
        <p:pic>
          <p:nvPicPr>
            <p:cNvPr id="838" name="object 3" descr=""/>
            <p:cNvPicPr/>
            <p:nvPr/>
          </p:nvPicPr>
          <p:blipFill>
            <a:blip r:embed="rId1"/>
            <a:stretch/>
          </p:blipFill>
          <p:spPr>
            <a:xfrm>
              <a:off x="2115720" y="1471680"/>
              <a:ext cx="6504840" cy="161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9" name="object 4" descr=""/>
            <p:cNvPicPr/>
            <p:nvPr/>
          </p:nvPicPr>
          <p:blipFill>
            <a:blip r:embed="rId2"/>
            <a:stretch/>
          </p:blipFill>
          <p:spPr>
            <a:xfrm>
              <a:off x="2115720" y="1631160"/>
              <a:ext cx="4026960" cy="161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0" name="object 5" descr=""/>
            <p:cNvPicPr/>
            <p:nvPr/>
          </p:nvPicPr>
          <p:blipFill>
            <a:blip r:embed="rId3"/>
            <a:stretch/>
          </p:blipFill>
          <p:spPr>
            <a:xfrm>
              <a:off x="2115720" y="1792080"/>
              <a:ext cx="3914280" cy="1612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41" name="Group 2"/>
          <p:cNvGrpSpPr/>
          <p:nvPr/>
        </p:nvGrpSpPr>
        <p:grpSpPr>
          <a:xfrm>
            <a:off x="2115720" y="3108240"/>
            <a:ext cx="3346920" cy="321480"/>
            <a:chOff x="2115720" y="3108240"/>
            <a:chExt cx="3346920" cy="321480"/>
          </a:xfrm>
        </p:grpSpPr>
        <p:pic>
          <p:nvPicPr>
            <p:cNvPr id="842" name="object 7" descr=""/>
            <p:cNvPicPr/>
            <p:nvPr/>
          </p:nvPicPr>
          <p:blipFill>
            <a:blip r:embed="rId4"/>
            <a:stretch/>
          </p:blipFill>
          <p:spPr>
            <a:xfrm>
              <a:off x="2115720" y="3108240"/>
              <a:ext cx="3346920" cy="161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3" name="object 8" descr=""/>
            <p:cNvPicPr/>
            <p:nvPr/>
          </p:nvPicPr>
          <p:blipFill>
            <a:blip r:embed="rId5"/>
            <a:stretch/>
          </p:blipFill>
          <p:spPr>
            <a:xfrm>
              <a:off x="2115720" y="3268440"/>
              <a:ext cx="2728080" cy="1612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44" name="Group 3"/>
          <p:cNvGrpSpPr/>
          <p:nvPr/>
        </p:nvGrpSpPr>
        <p:grpSpPr>
          <a:xfrm>
            <a:off x="2136600" y="3488040"/>
            <a:ext cx="3024000" cy="801720"/>
            <a:chOff x="2136600" y="3488040"/>
            <a:chExt cx="3024000" cy="801720"/>
          </a:xfrm>
        </p:grpSpPr>
        <p:pic>
          <p:nvPicPr>
            <p:cNvPr id="845" name="object 10" descr=""/>
            <p:cNvPicPr/>
            <p:nvPr/>
          </p:nvPicPr>
          <p:blipFill>
            <a:blip r:embed="rId6"/>
            <a:stretch/>
          </p:blipFill>
          <p:spPr>
            <a:xfrm>
              <a:off x="2136600" y="3488040"/>
              <a:ext cx="2669400" cy="161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6" name="object 11" descr=""/>
            <p:cNvPicPr/>
            <p:nvPr/>
          </p:nvPicPr>
          <p:blipFill>
            <a:blip r:embed="rId7"/>
            <a:stretch/>
          </p:blipFill>
          <p:spPr>
            <a:xfrm>
              <a:off x="2136600" y="3648240"/>
              <a:ext cx="2620440" cy="161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7" name="object 12" descr=""/>
            <p:cNvPicPr/>
            <p:nvPr/>
          </p:nvPicPr>
          <p:blipFill>
            <a:blip r:embed="rId8"/>
            <a:stretch/>
          </p:blipFill>
          <p:spPr>
            <a:xfrm>
              <a:off x="2136600" y="3808080"/>
              <a:ext cx="2896560" cy="161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8" name="object 13" descr=""/>
            <p:cNvPicPr/>
            <p:nvPr/>
          </p:nvPicPr>
          <p:blipFill>
            <a:blip r:embed="rId9"/>
            <a:stretch/>
          </p:blipFill>
          <p:spPr>
            <a:xfrm>
              <a:off x="2136600" y="3967920"/>
              <a:ext cx="3024000" cy="161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9" name="object 14" descr=""/>
            <p:cNvPicPr/>
            <p:nvPr/>
          </p:nvPicPr>
          <p:blipFill>
            <a:blip r:embed="rId10"/>
            <a:stretch/>
          </p:blipFill>
          <p:spPr>
            <a:xfrm>
              <a:off x="2136600" y="4128480"/>
              <a:ext cx="2122560" cy="1612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50" name="Group 4"/>
          <p:cNvGrpSpPr/>
          <p:nvPr/>
        </p:nvGrpSpPr>
        <p:grpSpPr>
          <a:xfrm>
            <a:off x="2120760" y="4381200"/>
            <a:ext cx="6737040" cy="641160"/>
            <a:chOff x="2120760" y="4381200"/>
            <a:chExt cx="6737040" cy="641160"/>
          </a:xfrm>
        </p:grpSpPr>
        <p:pic>
          <p:nvPicPr>
            <p:cNvPr id="851" name="object 16" descr=""/>
            <p:cNvPicPr/>
            <p:nvPr/>
          </p:nvPicPr>
          <p:blipFill>
            <a:blip r:embed="rId11"/>
            <a:stretch/>
          </p:blipFill>
          <p:spPr>
            <a:xfrm>
              <a:off x="2120760" y="4381200"/>
              <a:ext cx="6516720" cy="161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2" name="object 17" descr=""/>
            <p:cNvPicPr/>
            <p:nvPr/>
          </p:nvPicPr>
          <p:blipFill>
            <a:blip r:embed="rId12"/>
            <a:stretch/>
          </p:blipFill>
          <p:spPr>
            <a:xfrm>
              <a:off x="2120760" y="4541040"/>
              <a:ext cx="3596040" cy="161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3" name="object 18" descr=""/>
            <p:cNvPicPr/>
            <p:nvPr/>
          </p:nvPicPr>
          <p:blipFill>
            <a:blip r:embed="rId13"/>
            <a:stretch/>
          </p:blipFill>
          <p:spPr>
            <a:xfrm>
              <a:off x="5660280" y="4541040"/>
              <a:ext cx="866160" cy="161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4" name="object 19" descr=""/>
            <p:cNvPicPr/>
            <p:nvPr/>
          </p:nvPicPr>
          <p:blipFill>
            <a:blip r:embed="rId14"/>
            <a:stretch/>
          </p:blipFill>
          <p:spPr>
            <a:xfrm>
              <a:off x="6472440" y="4541040"/>
              <a:ext cx="2385360" cy="161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5" name="object 20" descr=""/>
            <p:cNvPicPr/>
            <p:nvPr/>
          </p:nvPicPr>
          <p:blipFill>
            <a:blip r:embed="rId15"/>
            <a:stretch/>
          </p:blipFill>
          <p:spPr>
            <a:xfrm>
              <a:off x="2120760" y="4701240"/>
              <a:ext cx="1774440" cy="161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6" name="object 21" descr=""/>
            <p:cNvPicPr/>
            <p:nvPr/>
          </p:nvPicPr>
          <p:blipFill>
            <a:blip r:embed="rId16"/>
            <a:stretch/>
          </p:blipFill>
          <p:spPr>
            <a:xfrm>
              <a:off x="2120760" y="4861080"/>
              <a:ext cx="1600200" cy="1612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57" name="CustomShape 5"/>
          <p:cNvSpPr/>
          <p:nvPr/>
        </p:nvSpPr>
        <p:spPr>
          <a:xfrm>
            <a:off x="0" y="0"/>
            <a:ext cx="1883520" cy="1609200"/>
          </a:xfrm>
          <a:custGeom>
            <a:avLst/>
            <a:gdLst/>
            <a:ahLst/>
            <a:rect l="l" t="t" r="r" b="b"/>
            <a:pathLst>
              <a:path w="1884045" h="1609725">
                <a:moveTo>
                  <a:pt x="1751647" y="0"/>
                </a:moveTo>
                <a:lnTo>
                  <a:pt x="0" y="0"/>
                </a:lnTo>
                <a:lnTo>
                  <a:pt x="0" y="1267149"/>
                </a:lnTo>
                <a:lnTo>
                  <a:pt x="38361" y="1306030"/>
                </a:lnTo>
                <a:lnTo>
                  <a:pt x="71656" y="1336663"/>
                </a:lnTo>
                <a:lnTo>
                  <a:pt x="106204" y="1365911"/>
                </a:lnTo>
                <a:lnTo>
                  <a:pt x="141961" y="1393729"/>
                </a:lnTo>
                <a:lnTo>
                  <a:pt x="178882" y="1420073"/>
                </a:lnTo>
                <a:lnTo>
                  <a:pt x="216924" y="1444899"/>
                </a:lnTo>
                <a:lnTo>
                  <a:pt x="256042" y="1468162"/>
                </a:lnTo>
                <a:lnTo>
                  <a:pt x="296191" y="1489819"/>
                </a:lnTo>
                <a:lnTo>
                  <a:pt x="337327" y="1509825"/>
                </a:lnTo>
                <a:lnTo>
                  <a:pt x="379407" y="1528136"/>
                </a:lnTo>
                <a:lnTo>
                  <a:pt x="422385" y="1544707"/>
                </a:lnTo>
                <a:lnTo>
                  <a:pt x="466217" y="1559495"/>
                </a:lnTo>
                <a:lnTo>
                  <a:pt x="510860" y="1572454"/>
                </a:lnTo>
                <a:lnTo>
                  <a:pt x="556268" y="1583542"/>
                </a:lnTo>
                <a:lnTo>
                  <a:pt x="602397" y="1592712"/>
                </a:lnTo>
                <a:lnTo>
                  <a:pt x="649203" y="1599922"/>
                </a:lnTo>
                <a:lnTo>
                  <a:pt x="696643" y="1605127"/>
                </a:lnTo>
                <a:lnTo>
                  <a:pt x="744670" y="1608282"/>
                </a:lnTo>
                <a:lnTo>
                  <a:pt x="793242" y="1609344"/>
                </a:lnTo>
                <a:lnTo>
                  <a:pt x="841814" y="1608282"/>
                </a:lnTo>
                <a:lnTo>
                  <a:pt x="889842" y="1605127"/>
                </a:lnTo>
                <a:lnTo>
                  <a:pt x="937282" y="1599922"/>
                </a:lnTo>
                <a:lnTo>
                  <a:pt x="984089" y="1592712"/>
                </a:lnTo>
                <a:lnTo>
                  <a:pt x="1030219" y="1583542"/>
                </a:lnTo>
                <a:lnTo>
                  <a:pt x="1075628" y="1572454"/>
                </a:lnTo>
                <a:lnTo>
                  <a:pt x="1120270" y="1559495"/>
                </a:lnTo>
                <a:lnTo>
                  <a:pt x="1164103" y="1544707"/>
                </a:lnTo>
                <a:lnTo>
                  <a:pt x="1207082" y="1528136"/>
                </a:lnTo>
                <a:lnTo>
                  <a:pt x="1249161" y="1509825"/>
                </a:lnTo>
                <a:lnTo>
                  <a:pt x="1290298" y="1489819"/>
                </a:lnTo>
                <a:lnTo>
                  <a:pt x="1330447" y="1468162"/>
                </a:lnTo>
                <a:lnTo>
                  <a:pt x="1369565" y="1444899"/>
                </a:lnTo>
                <a:lnTo>
                  <a:pt x="1407606" y="1420073"/>
                </a:lnTo>
                <a:lnTo>
                  <a:pt x="1444528" y="1393729"/>
                </a:lnTo>
                <a:lnTo>
                  <a:pt x="1480284" y="1365911"/>
                </a:lnTo>
                <a:lnTo>
                  <a:pt x="1514832" y="1336663"/>
                </a:lnTo>
                <a:lnTo>
                  <a:pt x="1548127" y="1306030"/>
                </a:lnTo>
                <a:lnTo>
                  <a:pt x="1580124" y="1274057"/>
                </a:lnTo>
                <a:lnTo>
                  <a:pt x="1610779" y="1240786"/>
                </a:lnTo>
                <a:lnTo>
                  <a:pt x="1640048" y="1206263"/>
                </a:lnTo>
                <a:lnTo>
                  <a:pt x="1667886" y="1170532"/>
                </a:lnTo>
                <a:lnTo>
                  <a:pt x="1694250" y="1133636"/>
                </a:lnTo>
                <a:lnTo>
                  <a:pt x="1719094" y="1095622"/>
                </a:lnTo>
                <a:lnTo>
                  <a:pt x="1742375" y="1056531"/>
                </a:lnTo>
                <a:lnTo>
                  <a:pt x="1764048" y="1016410"/>
                </a:lnTo>
                <a:lnTo>
                  <a:pt x="1784069" y="975302"/>
                </a:lnTo>
                <a:lnTo>
                  <a:pt x="1802394" y="933251"/>
                </a:lnTo>
                <a:lnTo>
                  <a:pt x="1818978" y="890302"/>
                </a:lnTo>
                <a:lnTo>
                  <a:pt x="1833777" y="846499"/>
                </a:lnTo>
                <a:lnTo>
                  <a:pt x="1846746" y="801886"/>
                </a:lnTo>
                <a:lnTo>
                  <a:pt x="1857842" y="756508"/>
                </a:lnTo>
                <a:lnTo>
                  <a:pt x="1867019" y="710408"/>
                </a:lnTo>
                <a:lnTo>
                  <a:pt x="1874235" y="663632"/>
                </a:lnTo>
                <a:lnTo>
                  <a:pt x="1879443" y="616223"/>
                </a:lnTo>
                <a:lnTo>
                  <a:pt x="1882601" y="568225"/>
                </a:lnTo>
                <a:lnTo>
                  <a:pt x="1883664" y="519684"/>
                </a:lnTo>
                <a:lnTo>
                  <a:pt x="1882601" y="471142"/>
                </a:lnTo>
                <a:lnTo>
                  <a:pt x="1879443" y="423144"/>
                </a:lnTo>
                <a:lnTo>
                  <a:pt x="1874235" y="375735"/>
                </a:lnTo>
                <a:lnTo>
                  <a:pt x="1867019" y="328959"/>
                </a:lnTo>
                <a:lnTo>
                  <a:pt x="1857842" y="282859"/>
                </a:lnTo>
                <a:lnTo>
                  <a:pt x="1846746" y="237481"/>
                </a:lnTo>
                <a:lnTo>
                  <a:pt x="1833777" y="192868"/>
                </a:lnTo>
                <a:lnTo>
                  <a:pt x="1818978" y="149065"/>
                </a:lnTo>
                <a:lnTo>
                  <a:pt x="1802394" y="106116"/>
                </a:lnTo>
                <a:lnTo>
                  <a:pt x="1784069" y="64065"/>
                </a:lnTo>
                <a:lnTo>
                  <a:pt x="1764048" y="22957"/>
                </a:lnTo>
                <a:lnTo>
                  <a:pt x="1751647" y="0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58" name="Group 6"/>
          <p:cNvGrpSpPr/>
          <p:nvPr/>
        </p:nvGrpSpPr>
        <p:grpSpPr>
          <a:xfrm>
            <a:off x="2115360" y="72360"/>
            <a:ext cx="6540480" cy="654840"/>
            <a:chOff x="2115360" y="72360"/>
            <a:chExt cx="6540480" cy="654840"/>
          </a:xfrm>
        </p:grpSpPr>
        <p:pic>
          <p:nvPicPr>
            <p:cNvPr id="859" name="object 24" descr=""/>
            <p:cNvPicPr/>
            <p:nvPr/>
          </p:nvPicPr>
          <p:blipFill>
            <a:blip r:embed="rId17"/>
            <a:stretch/>
          </p:blipFill>
          <p:spPr>
            <a:xfrm>
              <a:off x="2115360" y="72360"/>
              <a:ext cx="374040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0" name="object 25" descr=""/>
            <p:cNvPicPr/>
            <p:nvPr/>
          </p:nvPicPr>
          <p:blipFill>
            <a:blip r:embed="rId18"/>
            <a:stretch/>
          </p:blipFill>
          <p:spPr>
            <a:xfrm>
              <a:off x="2115360" y="262800"/>
              <a:ext cx="6540480" cy="274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1" name="object 26" descr=""/>
            <p:cNvPicPr/>
            <p:nvPr/>
          </p:nvPicPr>
          <p:blipFill>
            <a:blip r:embed="rId19"/>
            <a:stretch/>
          </p:blipFill>
          <p:spPr>
            <a:xfrm>
              <a:off x="2115360" y="452880"/>
              <a:ext cx="2828520" cy="27432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862" name="object 27" descr=""/>
          <p:cNvPicPr/>
          <p:nvPr/>
        </p:nvPicPr>
        <p:blipFill>
          <a:blip r:embed="rId20"/>
          <a:stretch/>
        </p:blipFill>
        <p:spPr>
          <a:xfrm>
            <a:off x="42120" y="261360"/>
            <a:ext cx="1686960" cy="552240"/>
          </a:xfrm>
          <a:prstGeom prst="rect">
            <a:avLst/>
          </a:prstGeom>
          <a:ln>
            <a:noFill/>
          </a:ln>
        </p:spPr>
      </p:pic>
      <p:grpSp>
        <p:nvGrpSpPr>
          <p:cNvPr id="863" name="Group 7"/>
          <p:cNvGrpSpPr/>
          <p:nvPr/>
        </p:nvGrpSpPr>
        <p:grpSpPr>
          <a:xfrm>
            <a:off x="6919560" y="849600"/>
            <a:ext cx="1544040" cy="355320"/>
            <a:chOff x="6919560" y="849600"/>
            <a:chExt cx="1544040" cy="355320"/>
          </a:xfrm>
        </p:grpSpPr>
        <p:sp>
          <p:nvSpPr>
            <p:cNvPr id="864" name="CustomShape 8"/>
            <p:cNvSpPr/>
            <p:nvPr/>
          </p:nvSpPr>
          <p:spPr>
            <a:xfrm>
              <a:off x="6919560" y="849600"/>
              <a:ext cx="1544040" cy="355320"/>
            </a:xfrm>
            <a:custGeom>
              <a:avLst/>
              <a:gdLst/>
              <a:ahLst/>
              <a:rect l="l" t="t" r="r" b="b"/>
              <a:pathLst>
                <a:path w="1544320" h="355600">
                  <a:moveTo>
                    <a:pt x="0" y="177546"/>
                  </a:moveTo>
                  <a:lnTo>
                    <a:pt x="6342" y="130351"/>
                  </a:lnTo>
                  <a:lnTo>
                    <a:pt x="24242" y="87940"/>
                  </a:lnTo>
                  <a:lnTo>
                    <a:pt x="52006" y="52006"/>
                  </a:lnTo>
                  <a:lnTo>
                    <a:pt x="87940" y="24242"/>
                  </a:lnTo>
                  <a:lnTo>
                    <a:pt x="130351" y="6342"/>
                  </a:lnTo>
                  <a:lnTo>
                    <a:pt x="177546" y="0"/>
                  </a:lnTo>
                  <a:lnTo>
                    <a:pt x="1366266" y="0"/>
                  </a:lnTo>
                  <a:lnTo>
                    <a:pt x="1413460" y="6342"/>
                  </a:lnTo>
                  <a:lnTo>
                    <a:pt x="1455871" y="24242"/>
                  </a:lnTo>
                  <a:lnTo>
                    <a:pt x="1491805" y="52006"/>
                  </a:lnTo>
                  <a:lnTo>
                    <a:pt x="1519569" y="87940"/>
                  </a:lnTo>
                  <a:lnTo>
                    <a:pt x="1537469" y="130351"/>
                  </a:lnTo>
                  <a:lnTo>
                    <a:pt x="1543811" y="177546"/>
                  </a:lnTo>
                  <a:lnTo>
                    <a:pt x="1537469" y="224740"/>
                  </a:lnTo>
                  <a:lnTo>
                    <a:pt x="1519569" y="267151"/>
                  </a:lnTo>
                  <a:lnTo>
                    <a:pt x="1491805" y="303085"/>
                  </a:lnTo>
                  <a:lnTo>
                    <a:pt x="1455871" y="330849"/>
                  </a:lnTo>
                  <a:lnTo>
                    <a:pt x="1413460" y="348749"/>
                  </a:lnTo>
                  <a:lnTo>
                    <a:pt x="1366266" y="355092"/>
                  </a:lnTo>
                  <a:lnTo>
                    <a:pt x="177546" y="355092"/>
                  </a:lnTo>
                  <a:lnTo>
                    <a:pt x="130351" y="348749"/>
                  </a:lnTo>
                  <a:lnTo>
                    <a:pt x="87940" y="330849"/>
                  </a:lnTo>
                  <a:lnTo>
                    <a:pt x="52006" y="303085"/>
                  </a:lnTo>
                  <a:lnTo>
                    <a:pt x="24242" y="267151"/>
                  </a:lnTo>
                  <a:lnTo>
                    <a:pt x="6342" y="224740"/>
                  </a:lnTo>
                  <a:lnTo>
                    <a:pt x="0" y="177546"/>
                  </a:lnTo>
                  <a:close/>
                </a:path>
              </a:pathLst>
            </a:custGeom>
            <a:noFill/>
            <a:ln w="28800">
              <a:solidFill>
                <a:srgbClr val="89c63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865" name="object 30" descr=""/>
            <p:cNvPicPr/>
            <p:nvPr/>
          </p:nvPicPr>
          <p:blipFill>
            <a:blip r:embed="rId21"/>
            <a:stretch/>
          </p:blipFill>
          <p:spPr>
            <a:xfrm>
              <a:off x="7277040" y="893520"/>
              <a:ext cx="919440" cy="24372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866" name="object 31" descr=""/>
          <p:cNvPicPr/>
          <p:nvPr/>
        </p:nvPicPr>
        <p:blipFill>
          <a:blip r:embed="rId22"/>
          <a:stretch/>
        </p:blipFill>
        <p:spPr>
          <a:xfrm>
            <a:off x="2115720" y="899640"/>
            <a:ext cx="4354200" cy="243360"/>
          </a:xfrm>
          <a:prstGeom prst="rect">
            <a:avLst/>
          </a:prstGeom>
          <a:ln>
            <a:noFill/>
          </a:ln>
        </p:spPr>
      </p:pic>
      <p:sp>
        <p:nvSpPr>
          <p:cNvPr id="867" name="CustomShape 9"/>
          <p:cNvSpPr/>
          <p:nvPr/>
        </p:nvSpPr>
        <p:spPr>
          <a:xfrm>
            <a:off x="2008800" y="2025360"/>
            <a:ext cx="6654960" cy="75960"/>
          </a:xfrm>
          <a:custGeom>
            <a:avLst/>
            <a:gdLst/>
            <a:ahLst/>
            <a:rect l="l" t="t" r="r" b="b"/>
            <a:pathLst>
              <a:path w="6655434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921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21" y="3175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  <a:moveTo>
                  <a:pt x="74921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21" y="44450"/>
                </a:lnTo>
                <a:lnTo>
                  <a:pt x="76200" y="38100"/>
                </a:lnTo>
                <a:lnTo>
                  <a:pt x="74921" y="31750"/>
                </a:lnTo>
                <a:close/>
                <a:moveTo>
                  <a:pt x="76200" y="38100"/>
                </a:moveTo>
                <a:lnTo>
                  <a:pt x="74921" y="44450"/>
                </a:lnTo>
                <a:lnTo>
                  <a:pt x="76200" y="44450"/>
                </a:lnTo>
                <a:lnTo>
                  <a:pt x="76200" y="38100"/>
                </a:lnTo>
                <a:close/>
                <a:moveTo>
                  <a:pt x="76200" y="31750"/>
                </a:moveTo>
                <a:lnTo>
                  <a:pt x="74921" y="31750"/>
                </a:lnTo>
                <a:lnTo>
                  <a:pt x="76200" y="38100"/>
                </a:lnTo>
                <a:lnTo>
                  <a:pt x="76200" y="31750"/>
                </a:lnTo>
                <a:close/>
                <a:moveTo>
                  <a:pt x="127000" y="31750"/>
                </a:moveTo>
                <a:lnTo>
                  <a:pt x="88900" y="31750"/>
                </a:lnTo>
                <a:lnTo>
                  <a:pt x="88900" y="44450"/>
                </a:lnTo>
                <a:lnTo>
                  <a:pt x="127000" y="44450"/>
                </a:lnTo>
                <a:lnTo>
                  <a:pt x="127000" y="31750"/>
                </a:lnTo>
                <a:close/>
                <a:moveTo>
                  <a:pt x="177800" y="31750"/>
                </a:moveTo>
                <a:lnTo>
                  <a:pt x="139700" y="31750"/>
                </a:lnTo>
                <a:lnTo>
                  <a:pt x="139700" y="44450"/>
                </a:lnTo>
                <a:lnTo>
                  <a:pt x="177800" y="44450"/>
                </a:lnTo>
                <a:lnTo>
                  <a:pt x="177800" y="31750"/>
                </a:lnTo>
                <a:close/>
                <a:moveTo>
                  <a:pt x="228600" y="31750"/>
                </a:moveTo>
                <a:lnTo>
                  <a:pt x="190500" y="31750"/>
                </a:lnTo>
                <a:lnTo>
                  <a:pt x="190500" y="44450"/>
                </a:lnTo>
                <a:lnTo>
                  <a:pt x="228600" y="44450"/>
                </a:lnTo>
                <a:lnTo>
                  <a:pt x="228600" y="31750"/>
                </a:lnTo>
                <a:close/>
                <a:moveTo>
                  <a:pt x="279400" y="31750"/>
                </a:moveTo>
                <a:lnTo>
                  <a:pt x="241300" y="31750"/>
                </a:lnTo>
                <a:lnTo>
                  <a:pt x="241300" y="44450"/>
                </a:lnTo>
                <a:lnTo>
                  <a:pt x="279400" y="44450"/>
                </a:lnTo>
                <a:lnTo>
                  <a:pt x="279400" y="31750"/>
                </a:lnTo>
                <a:close/>
                <a:moveTo>
                  <a:pt x="330200" y="31750"/>
                </a:moveTo>
                <a:lnTo>
                  <a:pt x="292100" y="31750"/>
                </a:lnTo>
                <a:lnTo>
                  <a:pt x="292100" y="44450"/>
                </a:lnTo>
                <a:lnTo>
                  <a:pt x="330200" y="44450"/>
                </a:lnTo>
                <a:lnTo>
                  <a:pt x="330200" y="31750"/>
                </a:lnTo>
                <a:close/>
                <a:moveTo>
                  <a:pt x="381000" y="31750"/>
                </a:moveTo>
                <a:lnTo>
                  <a:pt x="342900" y="31750"/>
                </a:lnTo>
                <a:lnTo>
                  <a:pt x="342900" y="44450"/>
                </a:lnTo>
                <a:lnTo>
                  <a:pt x="381000" y="44450"/>
                </a:lnTo>
                <a:lnTo>
                  <a:pt x="381000" y="31750"/>
                </a:lnTo>
                <a:close/>
                <a:moveTo>
                  <a:pt x="4318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31800" y="44450"/>
                </a:lnTo>
                <a:lnTo>
                  <a:pt x="431800" y="31750"/>
                </a:lnTo>
                <a:close/>
                <a:moveTo>
                  <a:pt x="482600" y="31750"/>
                </a:moveTo>
                <a:lnTo>
                  <a:pt x="444500" y="31750"/>
                </a:lnTo>
                <a:lnTo>
                  <a:pt x="444500" y="44450"/>
                </a:lnTo>
                <a:lnTo>
                  <a:pt x="482600" y="44450"/>
                </a:lnTo>
                <a:lnTo>
                  <a:pt x="482600" y="31750"/>
                </a:lnTo>
                <a:close/>
                <a:moveTo>
                  <a:pt x="533400" y="31750"/>
                </a:moveTo>
                <a:lnTo>
                  <a:pt x="495300" y="31750"/>
                </a:lnTo>
                <a:lnTo>
                  <a:pt x="495300" y="44450"/>
                </a:lnTo>
                <a:lnTo>
                  <a:pt x="533400" y="44450"/>
                </a:lnTo>
                <a:lnTo>
                  <a:pt x="533400" y="31750"/>
                </a:lnTo>
                <a:close/>
                <a:moveTo>
                  <a:pt x="5842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84200" y="44450"/>
                </a:lnTo>
                <a:lnTo>
                  <a:pt x="584200" y="31750"/>
                </a:lnTo>
                <a:close/>
                <a:moveTo>
                  <a:pt x="635000" y="31750"/>
                </a:moveTo>
                <a:lnTo>
                  <a:pt x="596900" y="31750"/>
                </a:lnTo>
                <a:lnTo>
                  <a:pt x="596900" y="44450"/>
                </a:lnTo>
                <a:lnTo>
                  <a:pt x="635000" y="44450"/>
                </a:lnTo>
                <a:lnTo>
                  <a:pt x="635000" y="31750"/>
                </a:lnTo>
                <a:close/>
                <a:moveTo>
                  <a:pt x="685800" y="31750"/>
                </a:moveTo>
                <a:lnTo>
                  <a:pt x="647700" y="31750"/>
                </a:lnTo>
                <a:lnTo>
                  <a:pt x="647700" y="44450"/>
                </a:lnTo>
                <a:lnTo>
                  <a:pt x="685800" y="44450"/>
                </a:lnTo>
                <a:lnTo>
                  <a:pt x="685800" y="31750"/>
                </a:lnTo>
                <a:close/>
                <a:moveTo>
                  <a:pt x="736600" y="31750"/>
                </a:moveTo>
                <a:lnTo>
                  <a:pt x="698500" y="31750"/>
                </a:lnTo>
                <a:lnTo>
                  <a:pt x="698500" y="44450"/>
                </a:lnTo>
                <a:lnTo>
                  <a:pt x="736600" y="44450"/>
                </a:lnTo>
                <a:lnTo>
                  <a:pt x="736600" y="31750"/>
                </a:lnTo>
                <a:close/>
                <a:moveTo>
                  <a:pt x="787400" y="31750"/>
                </a:moveTo>
                <a:lnTo>
                  <a:pt x="749300" y="31750"/>
                </a:lnTo>
                <a:lnTo>
                  <a:pt x="749300" y="44450"/>
                </a:lnTo>
                <a:lnTo>
                  <a:pt x="787400" y="44450"/>
                </a:lnTo>
                <a:lnTo>
                  <a:pt x="787400" y="31750"/>
                </a:lnTo>
                <a:close/>
                <a:moveTo>
                  <a:pt x="838200" y="31750"/>
                </a:moveTo>
                <a:lnTo>
                  <a:pt x="800100" y="31750"/>
                </a:lnTo>
                <a:lnTo>
                  <a:pt x="800100" y="44450"/>
                </a:lnTo>
                <a:lnTo>
                  <a:pt x="838200" y="44450"/>
                </a:lnTo>
                <a:lnTo>
                  <a:pt x="838200" y="31750"/>
                </a:lnTo>
                <a:close/>
                <a:moveTo>
                  <a:pt x="889000" y="31750"/>
                </a:moveTo>
                <a:lnTo>
                  <a:pt x="850900" y="31750"/>
                </a:lnTo>
                <a:lnTo>
                  <a:pt x="850900" y="44450"/>
                </a:lnTo>
                <a:lnTo>
                  <a:pt x="889000" y="44450"/>
                </a:lnTo>
                <a:lnTo>
                  <a:pt x="889000" y="31750"/>
                </a:lnTo>
                <a:close/>
                <a:moveTo>
                  <a:pt x="939800" y="31750"/>
                </a:moveTo>
                <a:lnTo>
                  <a:pt x="901700" y="31750"/>
                </a:lnTo>
                <a:lnTo>
                  <a:pt x="901700" y="44450"/>
                </a:lnTo>
                <a:lnTo>
                  <a:pt x="939800" y="44450"/>
                </a:lnTo>
                <a:lnTo>
                  <a:pt x="939800" y="31750"/>
                </a:lnTo>
                <a:close/>
                <a:moveTo>
                  <a:pt x="990600" y="31750"/>
                </a:moveTo>
                <a:lnTo>
                  <a:pt x="952500" y="31750"/>
                </a:lnTo>
                <a:lnTo>
                  <a:pt x="952500" y="44450"/>
                </a:lnTo>
                <a:lnTo>
                  <a:pt x="990600" y="44450"/>
                </a:lnTo>
                <a:lnTo>
                  <a:pt x="990600" y="31750"/>
                </a:lnTo>
                <a:close/>
                <a:moveTo>
                  <a:pt x="1041400" y="31750"/>
                </a:moveTo>
                <a:lnTo>
                  <a:pt x="1003300" y="31750"/>
                </a:lnTo>
                <a:lnTo>
                  <a:pt x="1003300" y="44450"/>
                </a:lnTo>
                <a:lnTo>
                  <a:pt x="1041400" y="44450"/>
                </a:lnTo>
                <a:lnTo>
                  <a:pt x="1041400" y="31750"/>
                </a:lnTo>
                <a:close/>
                <a:moveTo>
                  <a:pt x="1092200" y="31750"/>
                </a:moveTo>
                <a:lnTo>
                  <a:pt x="1054100" y="31750"/>
                </a:lnTo>
                <a:lnTo>
                  <a:pt x="1054100" y="44450"/>
                </a:lnTo>
                <a:lnTo>
                  <a:pt x="1092200" y="44450"/>
                </a:lnTo>
                <a:lnTo>
                  <a:pt x="1092200" y="31750"/>
                </a:lnTo>
                <a:close/>
                <a:moveTo>
                  <a:pt x="1143000" y="31750"/>
                </a:moveTo>
                <a:lnTo>
                  <a:pt x="1104900" y="31750"/>
                </a:lnTo>
                <a:lnTo>
                  <a:pt x="1104900" y="44450"/>
                </a:lnTo>
                <a:lnTo>
                  <a:pt x="1143000" y="44450"/>
                </a:lnTo>
                <a:lnTo>
                  <a:pt x="1143000" y="31750"/>
                </a:lnTo>
                <a:close/>
                <a:moveTo>
                  <a:pt x="1193800" y="31750"/>
                </a:moveTo>
                <a:lnTo>
                  <a:pt x="1155700" y="31750"/>
                </a:lnTo>
                <a:lnTo>
                  <a:pt x="1155700" y="44450"/>
                </a:lnTo>
                <a:lnTo>
                  <a:pt x="1193800" y="44450"/>
                </a:lnTo>
                <a:lnTo>
                  <a:pt x="1193800" y="31750"/>
                </a:lnTo>
                <a:close/>
                <a:moveTo>
                  <a:pt x="1244600" y="31750"/>
                </a:moveTo>
                <a:lnTo>
                  <a:pt x="1206500" y="31750"/>
                </a:lnTo>
                <a:lnTo>
                  <a:pt x="1206500" y="44450"/>
                </a:lnTo>
                <a:lnTo>
                  <a:pt x="1244600" y="44450"/>
                </a:lnTo>
                <a:lnTo>
                  <a:pt x="1244600" y="31750"/>
                </a:lnTo>
                <a:close/>
                <a:moveTo>
                  <a:pt x="1295400" y="31750"/>
                </a:moveTo>
                <a:lnTo>
                  <a:pt x="1257300" y="31750"/>
                </a:lnTo>
                <a:lnTo>
                  <a:pt x="1257300" y="44450"/>
                </a:lnTo>
                <a:lnTo>
                  <a:pt x="1295400" y="44450"/>
                </a:lnTo>
                <a:lnTo>
                  <a:pt x="1295400" y="31750"/>
                </a:lnTo>
                <a:close/>
                <a:moveTo>
                  <a:pt x="1346200" y="31750"/>
                </a:moveTo>
                <a:lnTo>
                  <a:pt x="1308100" y="31750"/>
                </a:lnTo>
                <a:lnTo>
                  <a:pt x="1308100" y="44450"/>
                </a:lnTo>
                <a:lnTo>
                  <a:pt x="1346200" y="44450"/>
                </a:lnTo>
                <a:lnTo>
                  <a:pt x="1346200" y="31750"/>
                </a:lnTo>
                <a:close/>
                <a:moveTo>
                  <a:pt x="1397000" y="31750"/>
                </a:moveTo>
                <a:lnTo>
                  <a:pt x="1358900" y="31750"/>
                </a:lnTo>
                <a:lnTo>
                  <a:pt x="1358900" y="44450"/>
                </a:lnTo>
                <a:lnTo>
                  <a:pt x="1397000" y="44450"/>
                </a:lnTo>
                <a:lnTo>
                  <a:pt x="1397000" y="31750"/>
                </a:lnTo>
                <a:close/>
                <a:moveTo>
                  <a:pt x="1447800" y="31750"/>
                </a:moveTo>
                <a:lnTo>
                  <a:pt x="1409700" y="31750"/>
                </a:lnTo>
                <a:lnTo>
                  <a:pt x="1409700" y="44450"/>
                </a:lnTo>
                <a:lnTo>
                  <a:pt x="1447800" y="44450"/>
                </a:lnTo>
                <a:lnTo>
                  <a:pt x="1447800" y="31750"/>
                </a:lnTo>
                <a:close/>
                <a:moveTo>
                  <a:pt x="1498600" y="31750"/>
                </a:moveTo>
                <a:lnTo>
                  <a:pt x="1460500" y="31750"/>
                </a:lnTo>
                <a:lnTo>
                  <a:pt x="1460500" y="44450"/>
                </a:lnTo>
                <a:lnTo>
                  <a:pt x="1498600" y="44450"/>
                </a:lnTo>
                <a:lnTo>
                  <a:pt x="1498600" y="31750"/>
                </a:lnTo>
                <a:close/>
                <a:moveTo>
                  <a:pt x="1549400" y="31750"/>
                </a:moveTo>
                <a:lnTo>
                  <a:pt x="1511300" y="31750"/>
                </a:lnTo>
                <a:lnTo>
                  <a:pt x="1511300" y="44450"/>
                </a:lnTo>
                <a:lnTo>
                  <a:pt x="1549400" y="44450"/>
                </a:lnTo>
                <a:lnTo>
                  <a:pt x="1549400" y="31750"/>
                </a:lnTo>
                <a:close/>
                <a:moveTo>
                  <a:pt x="1600200" y="31750"/>
                </a:moveTo>
                <a:lnTo>
                  <a:pt x="1562100" y="31750"/>
                </a:lnTo>
                <a:lnTo>
                  <a:pt x="1562100" y="44450"/>
                </a:lnTo>
                <a:lnTo>
                  <a:pt x="1600200" y="44450"/>
                </a:lnTo>
                <a:lnTo>
                  <a:pt x="1600200" y="31750"/>
                </a:lnTo>
                <a:close/>
                <a:moveTo>
                  <a:pt x="1651000" y="31750"/>
                </a:moveTo>
                <a:lnTo>
                  <a:pt x="1612900" y="31750"/>
                </a:lnTo>
                <a:lnTo>
                  <a:pt x="1612900" y="44450"/>
                </a:lnTo>
                <a:lnTo>
                  <a:pt x="1651000" y="44450"/>
                </a:lnTo>
                <a:lnTo>
                  <a:pt x="1651000" y="31750"/>
                </a:lnTo>
                <a:close/>
                <a:moveTo>
                  <a:pt x="1701800" y="31750"/>
                </a:moveTo>
                <a:lnTo>
                  <a:pt x="1663700" y="31750"/>
                </a:lnTo>
                <a:lnTo>
                  <a:pt x="1663700" y="44450"/>
                </a:lnTo>
                <a:lnTo>
                  <a:pt x="1701800" y="44450"/>
                </a:lnTo>
                <a:lnTo>
                  <a:pt x="1701800" y="31750"/>
                </a:lnTo>
                <a:close/>
                <a:moveTo>
                  <a:pt x="1752600" y="31750"/>
                </a:moveTo>
                <a:lnTo>
                  <a:pt x="1714500" y="31750"/>
                </a:lnTo>
                <a:lnTo>
                  <a:pt x="1714500" y="44450"/>
                </a:lnTo>
                <a:lnTo>
                  <a:pt x="1752600" y="44450"/>
                </a:lnTo>
                <a:lnTo>
                  <a:pt x="1752600" y="31750"/>
                </a:lnTo>
                <a:close/>
                <a:moveTo>
                  <a:pt x="1803400" y="31750"/>
                </a:moveTo>
                <a:lnTo>
                  <a:pt x="1765300" y="31750"/>
                </a:lnTo>
                <a:lnTo>
                  <a:pt x="1765300" y="44450"/>
                </a:lnTo>
                <a:lnTo>
                  <a:pt x="1803400" y="44450"/>
                </a:lnTo>
                <a:lnTo>
                  <a:pt x="1803400" y="31750"/>
                </a:lnTo>
                <a:close/>
                <a:moveTo>
                  <a:pt x="1854200" y="31750"/>
                </a:moveTo>
                <a:lnTo>
                  <a:pt x="1816100" y="31750"/>
                </a:lnTo>
                <a:lnTo>
                  <a:pt x="1816100" y="44450"/>
                </a:lnTo>
                <a:lnTo>
                  <a:pt x="1854200" y="44450"/>
                </a:lnTo>
                <a:lnTo>
                  <a:pt x="1854200" y="31750"/>
                </a:lnTo>
                <a:close/>
                <a:moveTo>
                  <a:pt x="1905000" y="31750"/>
                </a:moveTo>
                <a:lnTo>
                  <a:pt x="1866900" y="31750"/>
                </a:lnTo>
                <a:lnTo>
                  <a:pt x="1866900" y="44450"/>
                </a:lnTo>
                <a:lnTo>
                  <a:pt x="1905000" y="44450"/>
                </a:lnTo>
                <a:lnTo>
                  <a:pt x="1905000" y="31750"/>
                </a:lnTo>
                <a:close/>
                <a:moveTo>
                  <a:pt x="1955800" y="31750"/>
                </a:moveTo>
                <a:lnTo>
                  <a:pt x="1917700" y="31750"/>
                </a:lnTo>
                <a:lnTo>
                  <a:pt x="1917700" y="44450"/>
                </a:lnTo>
                <a:lnTo>
                  <a:pt x="1955800" y="44450"/>
                </a:lnTo>
                <a:lnTo>
                  <a:pt x="1955800" y="31750"/>
                </a:lnTo>
                <a:close/>
                <a:moveTo>
                  <a:pt x="2006600" y="31750"/>
                </a:moveTo>
                <a:lnTo>
                  <a:pt x="1968500" y="31750"/>
                </a:lnTo>
                <a:lnTo>
                  <a:pt x="1968500" y="44450"/>
                </a:lnTo>
                <a:lnTo>
                  <a:pt x="2006600" y="44450"/>
                </a:lnTo>
                <a:lnTo>
                  <a:pt x="2006600" y="31750"/>
                </a:lnTo>
                <a:close/>
                <a:moveTo>
                  <a:pt x="2057400" y="31750"/>
                </a:moveTo>
                <a:lnTo>
                  <a:pt x="2019300" y="31750"/>
                </a:lnTo>
                <a:lnTo>
                  <a:pt x="2019300" y="44450"/>
                </a:lnTo>
                <a:lnTo>
                  <a:pt x="2057400" y="44450"/>
                </a:lnTo>
                <a:lnTo>
                  <a:pt x="2057400" y="31750"/>
                </a:lnTo>
                <a:close/>
                <a:moveTo>
                  <a:pt x="2108200" y="31750"/>
                </a:moveTo>
                <a:lnTo>
                  <a:pt x="2070100" y="31750"/>
                </a:lnTo>
                <a:lnTo>
                  <a:pt x="2070100" y="44450"/>
                </a:lnTo>
                <a:lnTo>
                  <a:pt x="2108200" y="44450"/>
                </a:lnTo>
                <a:lnTo>
                  <a:pt x="2108200" y="31750"/>
                </a:lnTo>
                <a:close/>
                <a:moveTo>
                  <a:pt x="2159000" y="31750"/>
                </a:moveTo>
                <a:lnTo>
                  <a:pt x="2120900" y="31750"/>
                </a:lnTo>
                <a:lnTo>
                  <a:pt x="2120900" y="44450"/>
                </a:lnTo>
                <a:lnTo>
                  <a:pt x="2159000" y="44450"/>
                </a:lnTo>
                <a:lnTo>
                  <a:pt x="2159000" y="31750"/>
                </a:lnTo>
                <a:close/>
                <a:moveTo>
                  <a:pt x="2209800" y="31750"/>
                </a:moveTo>
                <a:lnTo>
                  <a:pt x="2171700" y="31750"/>
                </a:lnTo>
                <a:lnTo>
                  <a:pt x="2171700" y="44450"/>
                </a:lnTo>
                <a:lnTo>
                  <a:pt x="2209800" y="44450"/>
                </a:lnTo>
                <a:lnTo>
                  <a:pt x="2209800" y="31750"/>
                </a:lnTo>
                <a:close/>
                <a:moveTo>
                  <a:pt x="2260600" y="31750"/>
                </a:moveTo>
                <a:lnTo>
                  <a:pt x="2222500" y="31750"/>
                </a:lnTo>
                <a:lnTo>
                  <a:pt x="2222500" y="44450"/>
                </a:lnTo>
                <a:lnTo>
                  <a:pt x="2260600" y="44450"/>
                </a:lnTo>
                <a:lnTo>
                  <a:pt x="2260600" y="31750"/>
                </a:lnTo>
                <a:close/>
                <a:moveTo>
                  <a:pt x="2311400" y="31750"/>
                </a:moveTo>
                <a:lnTo>
                  <a:pt x="2273300" y="31750"/>
                </a:lnTo>
                <a:lnTo>
                  <a:pt x="2273300" y="44450"/>
                </a:lnTo>
                <a:lnTo>
                  <a:pt x="2311400" y="44450"/>
                </a:lnTo>
                <a:lnTo>
                  <a:pt x="2311400" y="31750"/>
                </a:lnTo>
                <a:close/>
                <a:moveTo>
                  <a:pt x="2362200" y="31750"/>
                </a:moveTo>
                <a:lnTo>
                  <a:pt x="2324100" y="31750"/>
                </a:lnTo>
                <a:lnTo>
                  <a:pt x="2324100" y="44450"/>
                </a:lnTo>
                <a:lnTo>
                  <a:pt x="2362200" y="44450"/>
                </a:lnTo>
                <a:lnTo>
                  <a:pt x="2362200" y="31750"/>
                </a:lnTo>
                <a:close/>
                <a:moveTo>
                  <a:pt x="2413000" y="31750"/>
                </a:moveTo>
                <a:lnTo>
                  <a:pt x="2374900" y="31750"/>
                </a:lnTo>
                <a:lnTo>
                  <a:pt x="2374900" y="44450"/>
                </a:lnTo>
                <a:lnTo>
                  <a:pt x="2413000" y="44450"/>
                </a:lnTo>
                <a:lnTo>
                  <a:pt x="2413000" y="31750"/>
                </a:lnTo>
                <a:close/>
                <a:moveTo>
                  <a:pt x="2463800" y="31750"/>
                </a:moveTo>
                <a:lnTo>
                  <a:pt x="2425700" y="31750"/>
                </a:lnTo>
                <a:lnTo>
                  <a:pt x="2425700" y="44450"/>
                </a:lnTo>
                <a:lnTo>
                  <a:pt x="2463800" y="44450"/>
                </a:lnTo>
                <a:lnTo>
                  <a:pt x="2463800" y="31750"/>
                </a:lnTo>
                <a:close/>
                <a:moveTo>
                  <a:pt x="2514600" y="31750"/>
                </a:moveTo>
                <a:lnTo>
                  <a:pt x="2476500" y="31750"/>
                </a:lnTo>
                <a:lnTo>
                  <a:pt x="2476500" y="44450"/>
                </a:lnTo>
                <a:lnTo>
                  <a:pt x="2514600" y="44450"/>
                </a:lnTo>
                <a:lnTo>
                  <a:pt x="2514600" y="31750"/>
                </a:lnTo>
                <a:close/>
                <a:moveTo>
                  <a:pt x="2565400" y="31750"/>
                </a:moveTo>
                <a:lnTo>
                  <a:pt x="2527300" y="31750"/>
                </a:lnTo>
                <a:lnTo>
                  <a:pt x="2527300" y="44450"/>
                </a:lnTo>
                <a:lnTo>
                  <a:pt x="2565400" y="44450"/>
                </a:lnTo>
                <a:lnTo>
                  <a:pt x="2565400" y="31750"/>
                </a:lnTo>
                <a:close/>
                <a:moveTo>
                  <a:pt x="2616200" y="31750"/>
                </a:moveTo>
                <a:lnTo>
                  <a:pt x="2578100" y="31750"/>
                </a:lnTo>
                <a:lnTo>
                  <a:pt x="2578100" y="44450"/>
                </a:lnTo>
                <a:lnTo>
                  <a:pt x="2616200" y="44450"/>
                </a:lnTo>
                <a:lnTo>
                  <a:pt x="2616200" y="31750"/>
                </a:lnTo>
                <a:close/>
                <a:moveTo>
                  <a:pt x="2667000" y="31750"/>
                </a:moveTo>
                <a:lnTo>
                  <a:pt x="2628900" y="31750"/>
                </a:lnTo>
                <a:lnTo>
                  <a:pt x="2628900" y="44450"/>
                </a:lnTo>
                <a:lnTo>
                  <a:pt x="2667000" y="44450"/>
                </a:lnTo>
                <a:lnTo>
                  <a:pt x="2667000" y="31750"/>
                </a:lnTo>
                <a:close/>
                <a:moveTo>
                  <a:pt x="2717800" y="31750"/>
                </a:moveTo>
                <a:lnTo>
                  <a:pt x="2679700" y="31750"/>
                </a:lnTo>
                <a:lnTo>
                  <a:pt x="2679700" y="44450"/>
                </a:lnTo>
                <a:lnTo>
                  <a:pt x="2717800" y="44450"/>
                </a:lnTo>
                <a:lnTo>
                  <a:pt x="2717800" y="31750"/>
                </a:lnTo>
                <a:close/>
                <a:moveTo>
                  <a:pt x="2768600" y="31750"/>
                </a:moveTo>
                <a:lnTo>
                  <a:pt x="2730500" y="31750"/>
                </a:lnTo>
                <a:lnTo>
                  <a:pt x="2730500" y="44450"/>
                </a:lnTo>
                <a:lnTo>
                  <a:pt x="2768600" y="44450"/>
                </a:lnTo>
                <a:lnTo>
                  <a:pt x="2768600" y="31750"/>
                </a:lnTo>
                <a:close/>
                <a:moveTo>
                  <a:pt x="2819400" y="31750"/>
                </a:moveTo>
                <a:lnTo>
                  <a:pt x="2781300" y="31750"/>
                </a:lnTo>
                <a:lnTo>
                  <a:pt x="2781300" y="44450"/>
                </a:lnTo>
                <a:lnTo>
                  <a:pt x="2819400" y="44450"/>
                </a:lnTo>
                <a:lnTo>
                  <a:pt x="2819400" y="31750"/>
                </a:lnTo>
                <a:close/>
                <a:moveTo>
                  <a:pt x="2870200" y="31750"/>
                </a:moveTo>
                <a:lnTo>
                  <a:pt x="2832100" y="31750"/>
                </a:lnTo>
                <a:lnTo>
                  <a:pt x="2832100" y="44450"/>
                </a:lnTo>
                <a:lnTo>
                  <a:pt x="2870200" y="44450"/>
                </a:lnTo>
                <a:lnTo>
                  <a:pt x="2870200" y="31750"/>
                </a:lnTo>
                <a:close/>
                <a:moveTo>
                  <a:pt x="2921000" y="31750"/>
                </a:moveTo>
                <a:lnTo>
                  <a:pt x="2882900" y="31750"/>
                </a:lnTo>
                <a:lnTo>
                  <a:pt x="2882900" y="44450"/>
                </a:lnTo>
                <a:lnTo>
                  <a:pt x="2921000" y="44450"/>
                </a:lnTo>
                <a:lnTo>
                  <a:pt x="2921000" y="31750"/>
                </a:lnTo>
                <a:close/>
                <a:moveTo>
                  <a:pt x="2971800" y="31750"/>
                </a:moveTo>
                <a:lnTo>
                  <a:pt x="2933700" y="31750"/>
                </a:lnTo>
                <a:lnTo>
                  <a:pt x="2933700" y="44450"/>
                </a:lnTo>
                <a:lnTo>
                  <a:pt x="2971800" y="44450"/>
                </a:lnTo>
                <a:lnTo>
                  <a:pt x="2971800" y="31750"/>
                </a:lnTo>
                <a:close/>
                <a:moveTo>
                  <a:pt x="3022600" y="31750"/>
                </a:moveTo>
                <a:lnTo>
                  <a:pt x="2984500" y="31750"/>
                </a:lnTo>
                <a:lnTo>
                  <a:pt x="2984500" y="44450"/>
                </a:lnTo>
                <a:lnTo>
                  <a:pt x="3022600" y="44450"/>
                </a:lnTo>
                <a:lnTo>
                  <a:pt x="3022600" y="31750"/>
                </a:lnTo>
                <a:close/>
                <a:moveTo>
                  <a:pt x="3073400" y="31750"/>
                </a:moveTo>
                <a:lnTo>
                  <a:pt x="3035300" y="31750"/>
                </a:lnTo>
                <a:lnTo>
                  <a:pt x="3035300" y="44450"/>
                </a:lnTo>
                <a:lnTo>
                  <a:pt x="3073400" y="44450"/>
                </a:lnTo>
                <a:lnTo>
                  <a:pt x="3073400" y="31750"/>
                </a:lnTo>
                <a:close/>
                <a:moveTo>
                  <a:pt x="3124200" y="31750"/>
                </a:moveTo>
                <a:lnTo>
                  <a:pt x="3086100" y="31750"/>
                </a:lnTo>
                <a:lnTo>
                  <a:pt x="3086100" y="44450"/>
                </a:lnTo>
                <a:lnTo>
                  <a:pt x="3124200" y="44450"/>
                </a:lnTo>
                <a:lnTo>
                  <a:pt x="3124200" y="31750"/>
                </a:lnTo>
                <a:close/>
                <a:moveTo>
                  <a:pt x="3175000" y="31750"/>
                </a:moveTo>
                <a:lnTo>
                  <a:pt x="3136900" y="31750"/>
                </a:lnTo>
                <a:lnTo>
                  <a:pt x="3136900" y="44450"/>
                </a:lnTo>
                <a:lnTo>
                  <a:pt x="3175000" y="44450"/>
                </a:lnTo>
                <a:lnTo>
                  <a:pt x="3175000" y="31750"/>
                </a:lnTo>
                <a:close/>
                <a:moveTo>
                  <a:pt x="3225800" y="31750"/>
                </a:moveTo>
                <a:lnTo>
                  <a:pt x="3187700" y="31750"/>
                </a:lnTo>
                <a:lnTo>
                  <a:pt x="3187700" y="44450"/>
                </a:lnTo>
                <a:lnTo>
                  <a:pt x="3225800" y="44450"/>
                </a:lnTo>
                <a:lnTo>
                  <a:pt x="3225800" y="31750"/>
                </a:lnTo>
                <a:close/>
                <a:moveTo>
                  <a:pt x="3276600" y="31750"/>
                </a:moveTo>
                <a:lnTo>
                  <a:pt x="3238500" y="31750"/>
                </a:lnTo>
                <a:lnTo>
                  <a:pt x="3238500" y="44450"/>
                </a:lnTo>
                <a:lnTo>
                  <a:pt x="3276600" y="44450"/>
                </a:lnTo>
                <a:lnTo>
                  <a:pt x="3276600" y="31750"/>
                </a:lnTo>
                <a:close/>
                <a:moveTo>
                  <a:pt x="3327400" y="31750"/>
                </a:moveTo>
                <a:lnTo>
                  <a:pt x="3289300" y="31750"/>
                </a:lnTo>
                <a:lnTo>
                  <a:pt x="3289300" y="44450"/>
                </a:lnTo>
                <a:lnTo>
                  <a:pt x="3327400" y="44450"/>
                </a:lnTo>
                <a:lnTo>
                  <a:pt x="3327400" y="31750"/>
                </a:lnTo>
                <a:close/>
                <a:moveTo>
                  <a:pt x="3378200" y="31750"/>
                </a:moveTo>
                <a:lnTo>
                  <a:pt x="3340100" y="31750"/>
                </a:lnTo>
                <a:lnTo>
                  <a:pt x="3340100" y="44450"/>
                </a:lnTo>
                <a:lnTo>
                  <a:pt x="3378200" y="44450"/>
                </a:lnTo>
                <a:lnTo>
                  <a:pt x="3378200" y="31750"/>
                </a:lnTo>
                <a:close/>
                <a:moveTo>
                  <a:pt x="3429000" y="31750"/>
                </a:moveTo>
                <a:lnTo>
                  <a:pt x="3390900" y="31750"/>
                </a:lnTo>
                <a:lnTo>
                  <a:pt x="3390900" y="44450"/>
                </a:lnTo>
                <a:lnTo>
                  <a:pt x="3429000" y="44450"/>
                </a:lnTo>
                <a:lnTo>
                  <a:pt x="3429000" y="31750"/>
                </a:lnTo>
                <a:close/>
                <a:moveTo>
                  <a:pt x="3479800" y="31750"/>
                </a:moveTo>
                <a:lnTo>
                  <a:pt x="3441700" y="31750"/>
                </a:lnTo>
                <a:lnTo>
                  <a:pt x="3441700" y="44450"/>
                </a:lnTo>
                <a:lnTo>
                  <a:pt x="3479800" y="44450"/>
                </a:lnTo>
                <a:lnTo>
                  <a:pt x="3479800" y="31750"/>
                </a:lnTo>
                <a:close/>
                <a:moveTo>
                  <a:pt x="3530600" y="31750"/>
                </a:moveTo>
                <a:lnTo>
                  <a:pt x="3492500" y="31750"/>
                </a:lnTo>
                <a:lnTo>
                  <a:pt x="3492500" y="44450"/>
                </a:lnTo>
                <a:lnTo>
                  <a:pt x="3530600" y="44450"/>
                </a:lnTo>
                <a:lnTo>
                  <a:pt x="3530600" y="31750"/>
                </a:lnTo>
                <a:close/>
                <a:moveTo>
                  <a:pt x="3581400" y="31750"/>
                </a:moveTo>
                <a:lnTo>
                  <a:pt x="3543300" y="31750"/>
                </a:lnTo>
                <a:lnTo>
                  <a:pt x="3543300" y="44450"/>
                </a:lnTo>
                <a:lnTo>
                  <a:pt x="3581400" y="44450"/>
                </a:lnTo>
                <a:lnTo>
                  <a:pt x="3581400" y="31750"/>
                </a:lnTo>
                <a:close/>
                <a:moveTo>
                  <a:pt x="3632200" y="31750"/>
                </a:moveTo>
                <a:lnTo>
                  <a:pt x="3594100" y="31750"/>
                </a:lnTo>
                <a:lnTo>
                  <a:pt x="3594100" y="44450"/>
                </a:lnTo>
                <a:lnTo>
                  <a:pt x="3632200" y="44450"/>
                </a:lnTo>
                <a:lnTo>
                  <a:pt x="3632200" y="31750"/>
                </a:lnTo>
                <a:close/>
                <a:moveTo>
                  <a:pt x="3683000" y="31750"/>
                </a:moveTo>
                <a:lnTo>
                  <a:pt x="3644900" y="31750"/>
                </a:lnTo>
                <a:lnTo>
                  <a:pt x="3644900" y="44450"/>
                </a:lnTo>
                <a:lnTo>
                  <a:pt x="3683000" y="44450"/>
                </a:lnTo>
                <a:lnTo>
                  <a:pt x="3683000" y="31750"/>
                </a:lnTo>
                <a:close/>
                <a:moveTo>
                  <a:pt x="3733800" y="31750"/>
                </a:moveTo>
                <a:lnTo>
                  <a:pt x="3695700" y="31750"/>
                </a:lnTo>
                <a:lnTo>
                  <a:pt x="3695700" y="44450"/>
                </a:lnTo>
                <a:lnTo>
                  <a:pt x="3733800" y="44450"/>
                </a:lnTo>
                <a:lnTo>
                  <a:pt x="3733800" y="31750"/>
                </a:lnTo>
                <a:close/>
                <a:moveTo>
                  <a:pt x="3784600" y="31750"/>
                </a:moveTo>
                <a:lnTo>
                  <a:pt x="3746500" y="31750"/>
                </a:lnTo>
                <a:lnTo>
                  <a:pt x="3746500" y="44450"/>
                </a:lnTo>
                <a:lnTo>
                  <a:pt x="3784600" y="44450"/>
                </a:lnTo>
                <a:lnTo>
                  <a:pt x="3784600" y="31750"/>
                </a:lnTo>
                <a:close/>
                <a:moveTo>
                  <a:pt x="3835400" y="31750"/>
                </a:moveTo>
                <a:lnTo>
                  <a:pt x="3797300" y="31750"/>
                </a:lnTo>
                <a:lnTo>
                  <a:pt x="3797300" y="44450"/>
                </a:lnTo>
                <a:lnTo>
                  <a:pt x="3835400" y="44450"/>
                </a:lnTo>
                <a:lnTo>
                  <a:pt x="3835400" y="31750"/>
                </a:lnTo>
                <a:close/>
                <a:moveTo>
                  <a:pt x="3886200" y="31750"/>
                </a:moveTo>
                <a:lnTo>
                  <a:pt x="3848100" y="31750"/>
                </a:lnTo>
                <a:lnTo>
                  <a:pt x="3848100" y="44450"/>
                </a:lnTo>
                <a:lnTo>
                  <a:pt x="3886200" y="44450"/>
                </a:lnTo>
                <a:lnTo>
                  <a:pt x="3886200" y="31750"/>
                </a:lnTo>
                <a:close/>
                <a:moveTo>
                  <a:pt x="3937000" y="31750"/>
                </a:moveTo>
                <a:lnTo>
                  <a:pt x="3898900" y="31750"/>
                </a:lnTo>
                <a:lnTo>
                  <a:pt x="3898900" y="44450"/>
                </a:lnTo>
                <a:lnTo>
                  <a:pt x="3937000" y="44450"/>
                </a:lnTo>
                <a:lnTo>
                  <a:pt x="3937000" y="31750"/>
                </a:lnTo>
                <a:close/>
                <a:moveTo>
                  <a:pt x="3987800" y="31750"/>
                </a:moveTo>
                <a:lnTo>
                  <a:pt x="3949700" y="31750"/>
                </a:lnTo>
                <a:lnTo>
                  <a:pt x="3949700" y="44450"/>
                </a:lnTo>
                <a:lnTo>
                  <a:pt x="3987800" y="44450"/>
                </a:lnTo>
                <a:lnTo>
                  <a:pt x="3987800" y="31750"/>
                </a:lnTo>
                <a:close/>
                <a:moveTo>
                  <a:pt x="4038600" y="31750"/>
                </a:moveTo>
                <a:lnTo>
                  <a:pt x="4000500" y="31750"/>
                </a:lnTo>
                <a:lnTo>
                  <a:pt x="4000500" y="44450"/>
                </a:lnTo>
                <a:lnTo>
                  <a:pt x="4038600" y="44450"/>
                </a:lnTo>
                <a:lnTo>
                  <a:pt x="4038600" y="31750"/>
                </a:lnTo>
                <a:close/>
                <a:moveTo>
                  <a:pt x="4089400" y="31750"/>
                </a:moveTo>
                <a:lnTo>
                  <a:pt x="4051300" y="31750"/>
                </a:lnTo>
                <a:lnTo>
                  <a:pt x="4051300" y="44450"/>
                </a:lnTo>
                <a:lnTo>
                  <a:pt x="4089400" y="44450"/>
                </a:lnTo>
                <a:lnTo>
                  <a:pt x="4089400" y="31750"/>
                </a:lnTo>
                <a:close/>
                <a:moveTo>
                  <a:pt x="4140200" y="31750"/>
                </a:moveTo>
                <a:lnTo>
                  <a:pt x="4102100" y="31750"/>
                </a:lnTo>
                <a:lnTo>
                  <a:pt x="4102100" y="44450"/>
                </a:lnTo>
                <a:lnTo>
                  <a:pt x="4140200" y="44450"/>
                </a:lnTo>
                <a:lnTo>
                  <a:pt x="4140200" y="31750"/>
                </a:lnTo>
                <a:close/>
                <a:moveTo>
                  <a:pt x="4191000" y="31750"/>
                </a:moveTo>
                <a:lnTo>
                  <a:pt x="4152900" y="31750"/>
                </a:lnTo>
                <a:lnTo>
                  <a:pt x="4152900" y="44450"/>
                </a:lnTo>
                <a:lnTo>
                  <a:pt x="4191000" y="44450"/>
                </a:lnTo>
                <a:lnTo>
                  <a:pt x="4191000" y="31750"/>
                </a:lnTo>
                <a:close/>
                <a:moveTo>
                  <a:pt x="4241800" y="31750"/>
                </a:moveTo>
                <a:lnTo>
                  <a:pt x="4203700" y="31750"/>
                </a:lnTo>
                <a:lnTo>
                  <a:pt x="4203700" y="44450"/>
                </a:lnTo>
                <a:lnTo>
                  <a:pt x="4241800" y="44450"/>
                </a:lnTo>
                <a:lnTo>
                  <a:pt x="4241800" y="31750"/>
                </a:lnTo>
                <a:close/>
                <a:moveTo>
                  <a:pt x="4292600" y="31750"/>
                </a:moveTo>
                <a:lnTo>
                  <a:pt x="4254500" y="31750"/>
                </a:lnTo>
                <a:lnTo>
                  <a:pt x="4254500" y="44450"/>
                </a:lnTo>
                <a:lnTo>
                  <a:pt x="4292600" y="44450"/>
                </a:lnTo>
                <a:lnTo>
                  <a:pt x="4292600" y="31750"/>
                </a:lnTo>
                <a:close/>
                <a:moveTo>
                  <a:pt x="4343400" y="31750"/>
                </a:moveTo>
                <a:lnTo>
                  <a:pt x="4305300" y="31750"/>
                </a:lnTo>
                <a:lnTo>
                  <a:pt x="4305300" y="44450"/>
                </a:lnTo>
                <a:lnTo>
                  <a:pt x="4343400" y="44450"/>
                </a:lnTo>
                <a:lnTo>
                  <a:pt x="4343400" y="31750"/>
                </a:lnTo>
                <a:close/>
                <a:moveTo>
                  <a:pt x="4394200" y="31750"/>
                </a:moveTo>
                <a:lnTo>
                  <a:pt x="4356100" y="31750"/>
                </a:lnTo>
                <a:lnTo>
                  <a:pt x="4356100" y="44450"/>
                </a:lnTo>
                <a:lnTo>
                  <a:pt x="4394200" y="44450"/>
                </a:lnTo>
                <a:lnTo>
                  <a:pt x="4394200" y="31750"/>
                </a:lnTo>
                <a:close/>
                <a:moveTo>
                  <a:pt x="4445000" y="31750"/>
                </a:moveTo>
                <a:lnTo>
                  <a:pt x="4406900" y="31750"/>
                </a:lnTo>
                <a:lnTo>
                  <a:pt x="4406900" y="44450"/>
                </a:lnTo>
                <a:lnTo>
                  <a:pt x="4445000" y="44450"/>
                </a:lnTo>
                <a:lnTo>
                  <a:pt x="4445000" y="31750"/>
                </a:lnTo>
                <a:close/>
                <a:moveTo>
                  <a:pt x="4495800" y="31750"/>
                </a:moveTo>
                <a:lnTo>
                  <a:pt x="4457700" y="31750"/>
                </a:lnTo>
                <a:lnTo>
                  <a:pt x="4457700" y="44450"/>
                </a:lnTo>
                <a:lnTo>
                  <a:pt x="4495800" y="44450"/>
                </a:lnTo>
                <a:lnTo>
                  <a:pt x="4495800" y="31750"/>
                </a:lnTo>
                <a:close/>
                <a:moveTo>
                  <a:pt x="4546600" y="31750"/>
                </a:moveTo>
                <a:lnTo>
                  <a:pt x="4508500" y="31750"/>
                </a:lnTo>
                <a:lnTo>
                  <a:pt x="4508500" y="44450"/>
                </a:lnTo>
                <a:lnTo>
                  <a:pt x="4546600" y="44450"/>
                </a:lnTo>
                <a:lnTo>
                  <a:pt x="4546600" y="31750"/>
                </a:lnTo>
                <a:close/>
                <a:moveTo>
                  <a:pt x="4597400" y="31750"/>
                </a:moveTo>
                <a:lnTo>
                  <a:pt x="4559300" y="31750"/>
                </a:lnTo>
                <a:lnTo>
                  <a:pt x="4559300" y="44450"/>
                </a:lnTo>
                <a:lnTo>
                  <a:pt x="4597400" y="44450"/>
                </a:lnTo>
                <a:lnTo>
                  <a:pt x="4597400" y="31750"/>
                </a:lnTo>
                <a:close/>
                <a:moveTo>
                  <a:pt x="4648200" y="31750"/>
                </a:moveTo>
                <a:lnTo>
                  <a:pt x="4610100" y="31750"/>
                </a:lnTo>
                <a:lnTo>
                  <a:pt x="4610100" y="44450"/>
                </a:lnTo>
                <a:lnTo>
                  <a:pt x="4648200" y="44450"/>
                </a:lnTo>
                <a:lnTo>
                  <a:pt x="4648200" y="31750"/>
                </a:lnTo>
                <a:close/>
                <a:moveTo>
                  <a:pt x="4699000" y="31750"/>
                </a:moveTo>
                <a:lnTo>
                  <a:pt x="4660900" y="31750"/>
                </a:lnTo>
                <a:lnTo>
                  <a:pt x="4660900" y="44450"/>
                </a:lnTo>
                <a:lnTo>
                  <a:pt x="4699000" y="44450"/>
                </a:lnTo>
                <a:lnTo>
                  <a:pt x="4699000" y="31750"/>
                </a:lnTo>
                <a:close/>
                <a:moveTo>
                  <a:pt x="4749800" y="31750"/>
                </a:moveTo>
                <a:lnTo>
                  <a:pt x="4711700" y="31750"/>
                </a:lnTo>
                <a:lnTo>
                  <a:pt x="4711700" y="44450"/>
                </a:lnTo>
                <a:lnTo>
                  <a:pt x="4749800" y="44450"/>
                </a:lnTo>
                <a:lnTo>
                  <a:pt x="4749800" y="31750"/>
                </a:lnTo>
                <a:close/>
                <a:moveTo>
                  <a:pt x="4800600" y="31750"/>
                </a:moveTo>
                <a:lnTo>
                  <a:pt x="4762500" y="31750"/>
                </a:lnTo>
                <a:lnTo>
                  <a:pt x="4762500" y="44450"/>
                </a:lnTo>
                <a:lnTo>
                  <a:pt x="4800600" y="44450"/>
                </a:lnTo>
                <a:lnTo>
                  <a:pt x="4800600" y="31750"/>
                </a:lnTo>
                <a:close/>
                <a:moveTo>
                  <a:pt x="4851400" y="31750"/>
                </a:moveTo>
                <a:lnTo>
                  <a:pt x="4813300" y="31750"/>
                </a:lnTo>
                <a:lnTo>
                  <a:pt x="4813300" y="44450"/>
                </a:lnTo>
                <a:lnTo>
                  <a:pt x="4851400" y="44450"/>
                </a:lnTo>
                <a:lnTo>
                  <a:pt x="4851400" y="31750"/>
                </a:lnTo>
                <a:close/>
                <a:moveTo>
                  <a:pt x="4902200" y="31750"/>
                </a:moveTo>
                <a:lnTo>
                  <a:pt x="4864100" y="31750"/>
                </a:lnTo>
                <a:lnTo>
                  <a:pt x="4864100" y="44450"/>
                </a:lnTo>
                <a:lnTo>
                  <a:pt x="4902200" y="44450"/>
                </a:lnTo>
                <a:lnTo>
                  <a:pt x="4902200" y="31750"/>
                </a:lnTo>
                <a:close/>
                <a:moveTo>
                  <a:pt x="4953000" y="31750"/>
                </a:moveTo>
                <a:lnTo>
                  <a:pt x="4914900" y="31750"/>
                </a:lnTo>
                <a:lnTo>
                  <a:pt x="4914900" y="44450"/>
                </a:lnTo>
                <a:lnTo>
                  <a:pt x="4953000" y="44450"/>
                </a:lnTo>
                <a:lnTo>
                  <a:pt x="4953000" y="31750"/>
                </a:lnTo>
                <a:close/>
                <a:moveTo>
                  <a:pt x="5003800" y="31750"/>
                </a:moveTo>
                <a:lnTo>
                  <a:pt x="4965700" y="31750"/>
                </a:lnTo>
                <a:lnTo>
                  <a:pt x="4965700" y="44450"/>
                </a:lnTo>
                <a:lnTo>
                  <a:pt x="5003800" y="44450"/>
                </a:lnTo>
                <a:lnTo>
                  <a:pt x="5003800" y="31750"/>
                </a:lnTo>
                <a:close/>
                <a:moveTo>
                  <a:pt x="5054600" y="31750"/>
                </a:moveTo>
                <a:lnTo>
                  <a:pt x="5016500" y="31750"/>
                </a:lnTo>
                <a:lnTo>
                  <a:pt x="5016500" y="44450"/>
                </a:lnTo>
                <a:lnTo>
                  <a:pt x="5054600" y="44450"/>
                </a:lnTo>
                <a:lnTo>
                  <a:pt x="5054600" y="31750"/>
                </a:lnTo>
                <a:close/>
                <a:moveTo>
                  <a:pt x="5105400" y="31750"/>
                </a:moveTo>
                <a:lnTo>
                  <a:pt x="5067300" y="31750"/>
                </a:lnTo>
                <a:lnTo>
                  <a:pt x="5067300" y="44450"/>
                </a:lnTo>
                <a:lnTo>
                  <a:pt x="5105400" y="44450"/>
                </a:lnTo>
                <a:lnTo>
                  <a:pt x="5105400" y="31750"/>
                </a:lnTo>
                <a:close/>
                <a:moveTo>
                  <a:pt x="5156200" y="31750"/>
                </a:moveTo>
                <a:lnTo>
                  <a:pt x="5118100" y="31750"/>
                </a:lnTo>
                <a:lnTo>
                  <a:pt x="5118100" y="44450"/>
                </a:lnTo>
                <a:lnTo>
                  <a:pt x="5156200" y="44450"/>
                </a:lnTo>
                <a:lnTo>
                  <a:pt x="5156200" y="31750"/>
                </a:lnTo>
                <a:close/>
                <a:moveTo>
                  <a:pt x="5207000" y="31750"/>
                </a:moveTo>
                <a:lnTo>
                  <a:pt x="5168900" y="31750"/>
                </a:lnTo>
                <a:lnTo>
                  <a:pt x="5168900" y="44450"/>
                </a:lnTo>
                <a:lnTo>
                  <a:pt x="5207000" y="44450"/>
                </a:lnTo>
                <a:lnTo>
                  <a:pt x="5207000" y="31750"/>
                </a:lnTo>
                <a:close/>
                <a:moveTo>
                  <a:pt x="5257800" y="31750"/>
                </a:moveTo>
                <a:lnTo>
                  <a:pt x="5219700" y="31750"/>
                </a:lnTo>
                <a:lnTo>
                  <a:pt x="5219700" y="44450"/>
                </a:lnTo>
                <a:lnTo>
                  <a:pt x="5257800" y="44450"/>
                </a:lnTo>
                <a:lnTo>
                  <a:pt x="5257800" y="31750"/>
                </a:lnTo>
                <a:close/>
                <a:moveTo>
                  <a:pt x="5308600" y="31750"/>
                </a:moveTo>
                <a:lnTo>
                  <a:pt x="5270500" y="31750"/>
                </a:lnTo>
                <a:lnTo>
                  <a:pt x="5270500" y="44450"/>
                </a:lnTo>
                <a:lnTo>
                  <a:pt x="5308600" y="44450"/>
                </a:lnTo>
                <a:lnTo>
                  <a:pt x="5308600" y="31750"/>
                </a:lnTo>
                <a:close/>
                <a:moveTo>
                  <a:pt x="5359400" y="31750"/>
                </a:moveTo>
                <a:lnTo>
                  <a:pt x="5321300" y="31750"/>
                </a:lnTo>
                <a:lnTo>
                  <a:pt x="5321300" y="44450"/>
                </a:lnTo>
                <a:lnTo>
                  <a:pt x="5359400" y="44450"/>
                </a:lnTo>
                <a:lnTo>
                  <a:pt x="5359400" y="31750"/>
                </a:lnTo>
                <a:close/>
                <a:moveTo>
                  <a:pt x="5410200" y="31750"/>
                </a:moveTo>
                <a:lnTo>
                  <a:pt x="5372100" y="31750"/>
                </a:lnTo>
                <a:lnTo>
                  <a:pt x="5372100" y="44450"/>
                </a:lnTo>
                <a:lnTo>
                  <a:pt x="5410200" y="44450"/>
                </a:lnTo>
                <a:lnTo>
                  <a:pt x="5410200" y="31750"/>
                </a:lnTo>
                <a:close/>
                <a:moveTo>
                  <a:pt x="5461000" y="31750"/>
                </a:moveTo>
                <a:lnTo>
                  <a:pt x="5422900" y="31750"/>
                </a:lnTo>
                <a:lnTo>
                  <a:pt x="5422900" y="44450"/>
                </a:lnTo>
                <a:lnTo>
                  <a:pt x="5461000" y="44450"/>
                </a:lnTo>
                <a:lnTo>
                  <a:pt x="5461000" y="31750"/>
                </a:lnTo>
                <a:close/>
                <a:moveTo>
                  <a:pt x="5511800" y="31750"/>
                </a:moveTo>
                <a:lnTo>
                  <a:pt x="5473700" y="31750"/>
                </a:lnTo>
                <a:lnTo>
                  <a:pt x="5473700" y="44450"/>
                </a:lnTo>
                <a:lnTo>
                  <a:pt x="5511800" y="44450"/>
                </a:lnTo>
                <a:lnTo>
                  <a:pt x="5511800" y="31750"/>
                </a:lnTo>
                <a:close/>
                <a:moveTo>
                  <a:pt x="5562600" y="31750"/>
                </a:moveTo>
                <a:lnTo>
                  <a:pt x="5524500" y="31750"/>
                </a:lnTo>
                <a:lnTo>
                  <a:pt x="5524500" y="44450"/>
                </a:lnTo>
                <a:lnTo>
                  <a:pt x="5562600" y="44450"/>
                </a:lnTo>
                <a:lnTo>
                  <a:pt x="5562600" y="31750"/>
                </a:lnTo>
                <a:close/>
                <a:moveTo>
                  <a:pt x="5613400" y="31750"/>
                </a:moveTo>
                <a:lnTo>
                  <a:pt x="5575300" y="31750"/>
                </a:lnTo>
                <a:lnTo>
                  <a:pt x="5575300" y="44450"/>
                </a:lnTo>
                <a:lnTo>
                  <a:pt x="5613400" y="44450"/>
                </a:lnTo>
                <a:lnTo>
                  <a:pt x="5613400" y="31750"/>
                </a:lnTo>
                <a:close/>
                <a:moveTo>
                  <a:pt x="5664200" y="31750"/>
                </a:moveTo>
                <a:lnTo>
                  <a:pt x="5626100" y="31750"/>
                </a:lnTo>
                <a:lnTo>
                  <a:pt x="5626100" y="44450"/>
                </a:lnTo>
                <a:lnTo>
                  <a:pt x="5664200" y="44450"/>
                </a:lnTo>
                <a:lnTo>
                  <a:pt x="5664200" y="31750"/>
                </a:lnTo>
                <a:close/>
                <a:moveTo>
                  <a:pt x="5715000" y="31750"/>
                </a:moveTo>
                <a:lnTo>
                  <a:pt x="5676900" y="31750"/>
                </a:lnTo>
                <a:lnTo>
                  <a:pt x="5676900" y="44450"/>
                </a:lnTo>
                <a:lnTo>
                  <a:pt x="5715000" y="44450"/>
                </a:lnTo>
                <a:lnTo>
                  <a:pt x="5715000" y="31750"/>
                </a:lnTo>
                <a:close/>
                <a:moveTo>
                  <a:pt x="5765800" y="31750"/>
                </a:moveTo>
                <a:lnTo>
                  <a:pt x="5727700" y="31750"/>
                </a:lnTo>
                <a:lnTo>
                  <a:pt x="5727700" y="44450"/>
                </a:lnTo>
                <a:lnTo>
                  <a:pt x="5765800" y="44450"/>
                </a:lnTo>
                <a:lnTo>
                  <a:pt x="5765800" y="31750"/>
                </a:lnTo>
                <a:close/>
                <a:moveTo>
                  <a:pt x="5816600" y="31750"/>
                </a:moveTo>
                <a:lnTo>
                  <a:pt x="5778500" y="31750"/>
                </a:lnTo>
                <a:lnTo>
                  <a:pt x="5778500" y="44450"/>
                </a:lnTo>
                <a:lnTo>
                  <a:pt x="5816600" y="44450"/>
                </a:lnTo>
                <a:lnTo>
                  <a:pt x="5816600" y="31750"/>
                </a:lnTo>
                <a:close/>
                <a:moveTo>
                  <a:pt x="5867400" y="31750"/>
                </a:moveTo>
                <a:lnTo>
                  <a:pt x="5829300" y="31750"/>
                </a:lnTo>
                <a:lnTo>
                  <a:pt x="5829300" y="44450"/>
                </a:lnTo>
                <a:lnTo>
                  <a:pt x="5867400" y="44450"/>
                </a:lnTo>
                <a:lnTo>
                  <a:pt x="5867400" y="31750"/>
                </a:lnTo>
                <a:close/>
                <a:moveTo>
                  <a:pt x="5918200" y="31750"/>
                </a:moveTo>
                <a:lnTo>
                  <a:pt x="5880100" y="31750"/>
                </a:lnTo>
                <a:lnTo>
                  <a:pt x="5880100" y="44450"/>
                </a:lnTo>
                <a:lnTo>
                  <a:pt x="5918200" y="44450"/>
                </a:lnTo>
                <a:lnTo>
                  <a:pt x="5918200" y="31750"/>
                </a:lnTo>
                <a:close/>
                <a:moveTo>
                  <a:pt x="5969000" y="31750"/>
                </a:moveTo>
                <a:lnTo>
                  <a:pt x="5930900" y="31750"/>
                </a:lnTo>
                <a:lnTo>
                  <a:pt x="5930900" y="44450"/>
                </a:lnTo>
                <a:lnTo>
                  <a:pt x="5969000" y="44450"/>
                </a:lnTo>
                <a:lnTo>
                  <a:pt x="5969000" y="31750"/>
                </a:lnTo>
                <a:close/>
                <a:moveTo>
                  <a:pt x="6019800" y="31750"/>
                </a:moveTo>
                <a:lnTo>
                  <a:pt x="5981700" y="31750"/>
                </a:lnTo>
                <a:lnTo>
                  <a:pt x="5981700" y="44450"/>
                </a:lnTo>
                <a:lnTo>
                  <a:pt x="6019800" y="44450"/>
                </a:lnTo>
                <a:lnTo>
                  <a:pt x="6019800" y="31750"/>
                </a:lnTo>
                <a:close/>
                <a:moveTo>
                  <a:pt x="6070600" y="31750"/>
                </a:moveTo>
                <a:lnTo>
                  <a:pt x="6032500" y="31750"/>
                </a:lnTo>
                <a:lnTo>
                  <a:pt x="6032500" y="44450"/>
                </a:lnTo>
                <a:lnTo>
                  <a:pt x="6070600" y="44450"/>
                </a:lnTo>
                <a:lnTo>
                  <a:pt x="6070600" y="31750"/>
                </a:lnTo>
                <a:close/>
                <a:moveTo>
                  <a:pt x="6121400" y="31750"/>
                </a:moveTo>
                <a:lnTo>
                  <a:pt x="6083300" y="31750"/>
                </a:lnTo>
                <a:lnTo>
                  <a:pt x="6083300" y="44450"/>
                </a:lnTo>
                <a:lnTo>
                  <a:pt x="6121400" y="44450"/>
                </a:lnTo>
                <a:lnTo>
                  <a:pt x="6121400" y="31750"/>
                </a:lnTo>
                <a:close/>
                <a:moveTo>
                  <a:pt x="6172200" y="31750"/>
                </a:moveTo>
                <a:lnTo>
                  <a:pt x="6134100" y="31750"/>
                </a:lnTo>
                <a:lnTo>
                  <a:pt x="6134100" y="44450"/>
                </a:lnTo>
                <a:lnTo>
                  <a:pt x="6172200" y="44450"/>
                </a:lnTo>
                <a:lnTo>
                  <a:pt x="6172200" y="31750"/>
                </a:lnTo>
                <a:close/>
                <a:moveTo>
                  <a:pt x="6223000" y="31750"/>
                </a:moveTo>
                <a:lnTo>
                  <a:pt x="6184900" y="31750"/>
                </a:lnTo>
                <a:lnTo>
                  <a:pt x="6184900" y="44450"/>
                </a:lnTo>
                <a:lnTo>
                  <a:pt x="6223000" y="44450"/>
                </a:lnTo>
                <a:lnTo>
                  <a:pt x="6223000" y="31750"/>
                </a:lnTo>
                <a:close/>
                <a:moveTo>
                  <a:pt x="6273800" y="31750"/>
                </a:moveTo>
                <a:lnTo>
                  <a:pt x="6235700" y="31750"/>
                </a:lnTo>
                <a:lnTo>
                  <a:pt x="6235700" y="44450"/>
                </a:lnTo>
                <a:lnTo>
                  <a:pt x="6273800" y="44450"/>
                </a:lnTo>
                <a:lnTo>
                  <a:pt x="6273800" y="31750"/>
                </a:lnTo>
                <a:close/>
                <a:moveTo>
                  <a:pt x="6324600" y="31750"/>
                </a:moveTo>
                <a:lnTo>
                  <a:pt x="6286500" y="31750"/>
                </a:lnTo>
                <a:lnTo>
                  <a:pt x="6286500" y="44450"/>
                </a:lnTo>
                <a:lnTo>
                  <a:pt x="6324600" y="44450"/>
                </a:lnTo>
                <a:lnTo>
                  <a:pt x="6324600" y="31750"/>
                </a:lnTo>
                <a:close/>
                <a:moveTo>
                  <a:pt x="6375400" y="31750"/>
                </a:moveTo>
                <a:lnTo>
                  <a:pt x="6337300" y="31750"/>
                </a:lnTo>
                <a:lnTo>
                  <a:pt x="6337300" y="44450"/>
                </a:lnTo>
                <a:lnTo>
                  <a:pt x="6375400" y="44450"/>
                </a:lnTo>
                <a:lnTo>
                  <a:pt x="6375400" y="31750"/>
                </a:lnTo>
                <a:close/>
                <a:moveTo>
                  <a:pt x="6426200" y="31750"/>
                </a:moveTo>
                <a:lnTo>
                  <a:pt x="6388100" y="31750"/>
                </a:lnTo>
                <a:lnTo>
                  <a:pt x="6388100" y="44450"/>
                </a:lnTo>
                <a:lnTo>
                  <a:pt x="6426200" y="44450"/>
                </a:lnTo>
                <a:lnTo>
                  <a:pt x="6426200" y="31750"/>
                </a:lnTo>
                <a:close/>
                <a:moveTo>
                  <a:pt x="6477000" y="31750"/>
                </a:moveTo>
                <a:lnTo>
                  <a:pt x="6438900" y="31750"/>
                </a:lnTo>
                <a:lnTo>
                  <a:pt x="6438900" y="44450"/>
                </a:lnTo>
                <a:lnTo>
                  <a:pt x="6477000" y="44450"/>
                </a:lnTo>
                <a:lnTo>
                  <a:pt x="6477000" y="31750"/>
                </a:lnTo>
                <a:close/>
                <a:moveTo>
                  <a:pt x="6527800" y="31750"/>
                </a:moveTo>
                <a:lnTo>
                  <a:pt x="6489700" y="31750"/>
                </a:lnTo>
                <a:lnTo>
                  <a:pt x="6489700" y="44450"/>
                </a:lnTo>
                <a:lnTo>
                  <a:pt x="6527800" y="44450"/>
                </a:lnTo>
                <a:lnTo>
                  <a:pt x="6527800" y="31750"/>
                </a:lnTo>
                <a:close/>
                <a:moveTo>
                  <a:pt x="6578600" y="31750"/>
                </a:moveTo>
                <a:lnTo>
                  <a:pt x="6540500" y="31750"/>
                </a:lnTo>
                <a:lnTo>
                  <a:pt x="6540500" y="44450"/>
                </a:lnTo>
                <a:lnTo>
                  <a:pt x="6578600" y="44450"/>
                </a:lnTo>
                <a:lnTo>
                  <a:pt x="6578600" y="31750"/>
                </a:lnTo>
                <a:close/>
                <a:moveTo>
                  <a:pt x="6578981" y="0"/>
                </a:moveTo>
                <a:lnTo>
                  <a:pt x="6578981" y="76200"/>
                </a:lnTo>
                <a:lnTo>
                  <a:pt x="6642481" y="44450"/>
                </a:lnTo>
                <a:lnTo>
                  <a:pt x="6591300" y="44450"/>
                </a:lnTo>
                <a:lnTo>
                  <a:pt x="6591300" y="31750"/>
                </a:lnTo>
                <a:lnTo>
                  <a:pt x="6642481" y="31750"/>
                </a:lnTo>
                <a:lnTo>
                  <a:pt x="6578981" y="0"/>
                </a:lnTo>
                <a:close/>
                <a:moveTo>
                  <a:pt x="6591681" y="31750"/>
                </a:moveTo>
                <a:lnTo>
                  <a:pt x="6591300" y="31750"/>
                </a:lnTo>
                <a:lnTo>
                  <a:pt x="6591300" y="44450"/>
                </a:lnTo>
                <a:lnTo>
                  <a:pt x="6591681" y="44450"/>
                </a:lnTo>
                <a:lnTo>
                  <a:pt x="6591681" y="31750"/>
                </a:lnTo>
                <a:close/>
                <a:moveTo>
                  <a:pt x="6642481" y="31750"/>
                </a:moveTo>
                <a:lnTo>
                  <a:pt x="6591681" y="31750"/>
                </a:lnTo>
                <a:lnTo>
                  <a:pt x="6591681" y="44450"/>
                </a:lnTo>
                <a:lnTo>
                  <a:pt x="6642481" y="44450"/>
                </a:lnTo>
                <a:lnTo>
                  <a:pt x="6655181" y="38100"/>
                </a:lnTo>
                <a:lnTo>
                  <a:pt x="6642481" y="31750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68" name="Group 10"/>
          <p:cNvGrpSpPr/>
          <p:nvPr/>
        </p:nvGrpSpPr>
        <p:grpSpPr>
          <a:xfrm>
            <a:off x="1513440" y="1428120"/>
            <a:ext cx="482760" cy="481680"/>
            <a:chOff x="1513440" y="1428120"/>
            <a:chExt cx="482760" cy="481680"/>
          </a:xfrm>
        </p:grpSpPr>
        <p:sp>
          <p:nvSpPr>
            <p:cNvPr id="869" name="CustomShape 11"/>
            <p:cNvSpPr/>
            <p:nvPr/>
          </p:nvSpPr>
          <p:spPr>
            <a:xfrm>
              <a:off x="1513440" y="1428120"/>
              <a:ext cx="482760" cy="481680"/>
            </a:xfrm>
            <a:custGeom>
              <a:avLst/>
              <a:gdLst/>
              <a:ahLst/>
              <a:rect l="l" t="t" r="r" b="b"/>
              <a:pathLst>
                <a:path w="483235" h="481964">
                  <a:moveTo>
                    <a:pt x="241554" y="0"/>
                  </a:moveTo>
                  <a:lnTo>
                    <a:pt x="192888" y="4892"/>
                  </a:lnTo>
                  <a:lnTo>
                    <a:pt x="147554" y="18924"/>
                  </a:lnTo>
                  <a:lnTo>
                    <a:pt x="106523" y="41127"/>
                  </a:lnTo>
                  <a:lnTo>
                    <a:pt x="70770" y="70532"/>
                  </a:lnTo>
                  <a:lnTo>
                    <a:pt x="41268" y="106170"/>
                  </a:lnTo>
                  <a:lnTo>
                    <a:pt x="18990" y="147071"/>
                  </a:lnTo>
                  <a:lnTo>
                    <a:pt x="4909" y="192268"/>
                  </a:lnTo>
                  <a:lnTo>
                    <a:pt x="0" y="240791"/>
                  </a:lnTo>
                  <a:lnTo>
                    <a:pt x="4909" y="289315"/>
                  </a:lnTo>
                  <a:lnTo>
                    <a:pt x="18990" y="334512"/>
                  </a:lnTo>
                  <a:lnTo>
                    <a:pt x="41268" y="375413"/>
                  </a:lnTo>
                  <a:lnTo>
                    <a:pt x="70770" y="411051"/>
                  </a:lnTo>
                  <a:lnTo>
                    <a:pt x="106523" y="440456"/>
                  </a:lnTo>
                  <a:lnTo>
                    <a:pt x="147554" y="462659"/>
                  </a:lnTo>
                  <a:lnTo>
                    <a:pt x="192888" y="476691"/>
                  </a:lnTo>
                  <a:lnTo>
                    <a:pt x="241554" y="481584"/>
                  </a:lnTo>
                  <a:lnTo>
                    <a:pt x="290219" y="476691"/>
                  </a:lnTo>
                  <a:lnTo>
                    <a:pt x="335553" y="462659"/>
                  </a:lnTo>
                  <a:lnTo>
                    <a:pt x="376584" y="440456"/>
                  </a:lnTo>
                  <a:lnTo>
                    <a:pt x="412337" y="411051"/>
                  </a:lnTo>
                  <a:lnTo>
                    <a:pt x="441839" y="375413"/>
                  </a:lnTo>
                  <a:lnTo>
                    <a:pt x="464117" y="334512"/>
                  </a:lnTo>
                  <a:lnTo>
                    <a:pt x="478198" y="289315"/>
                  </a:lnTo>
                  <a:lnTo>
                    <a:pt x="483107" y="240791"/>
                  </a:lnTo>
                  <a:lnTo>
                    <a:pt x="478198" y="192268"/>
                  </a:lnTo>
                  <a:lnTo>
                    <a:pt x="464117" y="147071"/>
                  </a:lnTo>
                  <a:lnTo>
                    <a:pt x="441839" y="106170"/>
                  </a:lnTo>
                  <a:lnTo>
                    <a:pt x="412337" y="70532"/>
                  </a:lnTo>
                  <a:lnTo>
                    <a:pt x="376584" y="41127"/>
                  </a:lnTo>
                  <a:lnTo>
                    <a:pt x="335553" y="18924"/>
                  </a:lnTo>
                  <a:lnTo>
                    <a:pt x="290219" y="4892"/>
                  </a:lnTo>
                  <a:lnTo>
                    <a:pt x="241554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870" name="object 35" descr=""/>
            <p:cNvPicPr/>
            <p:nvPr/>
          </p:nvPicPr>
          <p:blipFill>
            <a:blip r:embed="rId23"/>
            <a:stretch/>
          </p:blipFill>
          <p:spPr>
            <a:xfrm>
              <a:off x="1727640" y="1496160"/>
              <a:ext cx="11232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1" name="object 36" descr=""/>
            <p:cNvPicPr/>
            <p:nvPr/>
          </p:nvPicPr>
          <p:blipFill>
            <a:blip r:embed="rId24"/>
            <a:stretch/>
          </p:blipFill>
          <p:spPr>
            <a:xfrm>
              <a:off x="1707840" y="1683720"/>
              <a:ext cx="184680" cy="1368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72" name="Group 12"/>
          <p:cNvGrpSpPr/>
          <p:nvPr/>
        </p:nvGrpSpPr>
        <p:grpSpPr>
          <a:xfrm>
            <a:off x="2114280" y="2097720"/>
            <a:ext cx="6914520" cy="481320"/>
            <a:chOff x="2114280" y="2097720"/>
            <a:chExt cx="6914520" cy="481320"/>
          </a:xfrm>
        </p:grpSpPr>
        <p:pic>
          <p:nvPicPr>
            <p:cNvPr id="873" name="object 38" descr=""/>
            <p:cNvPicPr/>
            <p:nvPr/>
          </p:nvPicPr>
          <p:blipFill>
            <a:blip r:embed="rId25"/>
            <a:stretch/>
          </p:blipFill>
          <p:spPr>
            <a:xfrm>
              <a:off x="2114280" y="2097720"/>
              <a:ext cx="6683400" cy="161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4" name="object 39" descr=""/>
            <p:cNvPicPr/>
            <p:nvPr/>
          </p:nvPicPr>
          <p:blipFill>
            <a:blip r:embed="rId26"/>
            <a:stretch/>
          </p:blipFill>
          <p:spPr>
            <a:xfrm>
              <a:off x="8745120" y="2097720"/>
              <a:ext cx="247680" cy="161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5" name="object 40" descr=""/>
            <p:cNvPicPr/>
            <p:nvPr/>
          </p:nvPicPr>
          <p:blipFill>
            <a:blip r:embed="rId27"/>
            <a:stretch/>
          </p:blipFill>
          <p:spPr>
            <a:xfrm>
              <a:off x="8930880" y="2097720"/>
              <a:ext cx="97920" cy="161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6" name="object 41" descr=""/>
            <p:cNvPicPr/>
            <p:nvPr/>
          </p:nvPicPr>
          <p:blipFill>
            <a:blip r:embed="rId28"/>
            <a:stretch/>
          </p:blipFill>
          <p:spPr>
            <a:xfrm>
              <a:off x="2114280" y="2257560"/>
              <a:ext cx="6794280" cy="161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7" name="object 42" descr=""/>
            <p:cNvPicPr/>
            <p:nvPr/>
          </p:nvPicPr>
          <p:blipFill>
            <a:blip r:embed="rId29"/>
            <a:stretch/>
          </p:blipFill>
          <p:spPr>
            <a:xfrm>
              <a:off x="2114280" y="2417400"/>
              <a:ext cx="469440" cy="161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8" name="object 43" descr=""/>
            <p:cNvPicPr/>
            <p:nvPr/>
          </p:nvPicPr>
          <p:blipFill>
            <a:blip r:embed="rId30"/>
            <a:stretch/>
          </p:blipFill>
          <p:spPr>
            <a:xfrm>
              <a:off x="2531880" y="2417400"/>
              <a:ext cx="1220760" cy="161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9" name="object 44" descr=""/>
            <p:cNvPicPr/>
            <p:nvPr/>
          </p:nvPicPr>
          <p:blipFill>
            <a:blip r:embed="rId31"/>
            <a:stretch/>
          </p:blipFill>
          <p:spPr>
            <a:xfrm>
              <a:off x="3714840" y="2417400"/>
              <a:ext cx="1418400" cy="1616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80" name="Group 13"/>
          <p:cNvGrpSpPr/>
          <p:nvPr/>
        </p:nvGrpSpPr>
        <p:grpSpPr>
          <a:xfrm>
            <a:off x="2008800" y="2749320"/>
            <a:ext cx="6654960" cy="220320"/>
            <a:chOff x="2008800" y="2749320"/>
            <a:chExt cx="6654960" cy="220320"/>
          </a:xfrm>
        </p:grpSpPr>
        <p:sp>
          <p:nvSpPr>
            <p:cNvPr id="881" name="CustomShape 14"/>
            <p:cNvSpPr/>
            <p:nvPr/>
          </p:nvSpPr>
          <p:spPr>
            <a:xfrm>
              <a:off x="2008800" y="2749320"/>
              <a:ext cx="6654960" cy="75960"/>
            </a:xfrm>
            <a:custGeom>
              <a:avLst/>
              <a:gdLst/>
              <a:ahLst/>
              <a:rect l="l" t="t" r="r" b="b"/>
              <a:pathLst>
                <a:path w="6655434" h="76200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8100" y="76200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4921" y="44450"/>
                  </a:lnTo>
                  <a:lnTo>
                    <a:pt x="38100" y="44450"/>
                  </a:lnTo>
                  <a:lnTo>
                    <a:pt x="38100" y="31750"/>
                  </a:lnTo>
                  <a:lnTo>
                    <a:pt x="74921" y="31750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  <a:moveTo>
                    <a:pt x="74921" y="31750"/>
                  </a:moveTo>
                  <a:lnTo>
                    <a:pt x="38100" y="31750"/>
                  </a:lnTo>
                  <a:lnTo>
                    <a:pt x="38100" y="44450"/>
                  </a:lnTo>
                  <a:lnTo>
                    <a:pt x="74921" y="44450"/>
                  </a:lnTo>
                  <a:lnTo>
                    <a:pt x="76200" y="38100"/>
                  </a:lnTo>
                  <a:lnTo>
                    <a:pt x="74921" y="31750"/>
                  </a:lnTo>
                  <a:close/>
                  <a:moveTo>
                    <a:pt x="76200" y="38100"/>
                  </a:moveTo>
                  <a:lnTo>
                    <a:pt x="74921" y="44450"/>
                  </a:lnTo>
                  <a:lnTo>
                    <a:pt x="76200" y="44450"/>
                  </a:lnTo>
                  <a:lnTo>
                    <a:pt x="76200" y="38100"/>
                  </a:lnTo>
                  <a:close/>
                  <a:moveTo>
                    <a:pt x="76200" y="31750"/>
                  </a:moveTo>
                  <a:lnTo>
                    <a:pt x="74921" y="31750"/>
                  </a:lnTo>
                  <a:lnTo>
                    <a:pt x="76200" y="38100"/>
                  </a:lnTo>
                  <a:lnTo>
                    <a:pt x="76200" y="31750"/>
                  </a:lnTo>
                  <a:close/>
                  <a:moveTo>
                    <a:pt x="127000" y="31750"/>
                  </a:moveTo>
                  <a:lnTo>
                    <a:pt x="88900" y="31750"/>
                  </a:lnTo>
                  <a:lnTo>
                    <a:pt x="88900" y="44450"/>
                  </a:lnTo>
                  <a:lnTo>
                    <a:pt x="127000" y="44450"/>
                  </a:lnTo>
                  <a:lnTo>
                    <a:pt x="127000" y="31750"/>
                  </a:lnTo>
                  <a:close/>
                  <a:moveTo>
                    <a:pt x="177800" y="31750"/>
                  </a:moveTo>
                  <a:lnTo>
                    <a:pt x="139700" y="31750"/>
                  </a:lnTo>
                  <a:lnTo>
                    <a:pt x="139700" y="44450"/>
                  </a:lnTo>
                  <a:lnTo>
                    <a:pt x="177800" y="44450"/>
                  </a:lnTo>
                  <a:lnTo>
                    <a:pt x="177800" y="31750"/>
                  </a:lnTo>
                  <a:close/>
                  <a:moveTo>
                    <a:pt x="228600" y="31750"/>
                  </a:moveTo>
                  <a:lnTo>
                    <a:pt x="190500" y="31750"/>
                  </a:lnTo>
                  <a:lnTo>
                    <a:pt x="190500" y="44450"/>
                  </a:lnTo>
                  <a:lnTo>
                    <a:pt x="228600" y="44450"/>
                  </a:lnTo>
                  <a:lnTo>
                    <a:pt x="228600" y="31750"/>
                  </a:lnTo>
                  <a:close/>
                  <a:moveTo>
                    <a:pt x="279400" y="31750"/>
                  </a:moveTo>
                  <a:lnTo>
                    <a:pt x="241300" y="31750"/>
                  </a:lnTo>
                  <a:lnTo>
                    <a:pt x="241300" y="44450"/>
                  </a:lnTo>
                  <a:lnTo>
                    <a:pt x="279400" y="44450"/>
                  </a:lnTo>
                  <a:lnTo>
                    <a:pt x="279400" y="31750"/>
                  </a:lnTo>
                  <a:close/>
                  <a:moveTo>
                    <a:pt x="330200" y="31750"/>
                  </a:moveTo>
                  <a:lnTo>
                    <a:pt x="292100" y="31750"/>
                  </a:lnTo>
                  <a:lnTo>
                    <a:pt x="292100" y="44450"/>
                  </a:lnTo>
                  <a:lnTo>
                    <a:pt x="330200" y="44450"/>
                  </a:lnTo>
                  <a:lnTo>
                    <a:pt x="330200" y="31750"/>
                  </a:lnTo>
                  <a:close/>
                  <a:moveTo>
                    <a:pt x="381000" y="31750"/>
                  </a:moveTo>
                  <a:lnTo>
                    <a:pt x="342900" y="31750"/>
                  </a:lnTo>
                  <a:lnTo>
                    <a:pt x="342900" y="44450"/>
                  </a:lnTo>
                  <a:lnTo>
                    <a:pt x="381000" y="44450"/>
                  </a:lnTo>
                  <a:lnTo>
                    <a:pt x="381000" y="31750"/>
                  </a:lnTo>
                  <a:close/>
                  <a:moveTo>
                    <a:pt x="431800" y="31750"/>
                  </a:moveTo>
                  <a:lnTo>
                    <a:pt x="393700" y="31750"/>
                  </a:lnTo>
                  <a:lnTo>
                    <a:pt x="393700" y="44450"/>
                  </a:lnTo>
                  <a:lnTo>
                    <a:pt x="431800" y="44450"/>
                  </a:lnTo>
                  <a:lnTo>
                    <a:pt x="431800" y="31750"/>
                  </a:lnTo>
                  <a:close/>
                  <a:moveTo>
                    <a:pt x="482600" y="31750"/>
                  </a:moveTo>
                  <a:lnTo>
                    <a:pt x="444500" y="31750"/>
                  </a:lnTo>
                  <a:lnTo>
                    <a:pt x="444500" y="44450"/>
                  </a:lnTo>
                  <a:lnTo>
                    <a:pt x="482600" y="44450"/>
                  </a:lnTo>
                  <a:lnTo>
                    <a:pt x="482600" y="31750"/>
                  </a:lnTo>
                  <a:close/>
                  <a:moveTo>
                    <a:pt x="533400" y="31750"/>
                  </a:moveTo>
                  <a:lnTo>
                    <a:pt x="495300" y="31750"/>
                  </a:lnTo>
                  <a:lnTo>
                    <a:pt x="495300" y="44450"/>
                  </a:lnTo>
                  <a:lnTo>
                    <a:pt x="533400" y="44450"/>
                  </a:lnTo>
                  <a:lnTo>
                    <a:pt x="533400" y="31750"/>
                  </a:lnTo>
                  <a:close/>
                  <a:moveTo>
                    <a:pt x="584200" y="31750"/>
                  </a:moveTo>
                  <a:lnTo>
                    <a:pt x="546100" y="31750"/>
                  </a:lnTo>
                  <a:lnTo>
                    <a:pt x="546100" y="44450"/>
                  </a:lnTo>
                  <a:lnTo>
                    <a:pt x="584200" y="44450"/>
                  </a:lnTo>
                  <a:lnTo>
                    <a:pt x="584200" y="31750"/>
                  </a:lnTo>
                  <a:close/>
                  <a:moveTo>
                    <a:pt x="635000" y="31750"/>
                  </a:moveTo>
                  <a:lnTo>
                    <a:pt x="596900" y="31750"/>
                  </a:lnTo>
                  <a:lnTo>
                    <a:pt x="596900" y="44450"/>
                  </a:lnTo>
                  <a:lnTo>
                    <a:pt x="635000" y="44450"/>
                  </a:lnTo>
                  <a:lnTo>
                    <a:pt x="635000" y="31750"/>
                  </a:lnTo>
                  <a:close/>
                  <a:moveTo>
                    <a:pt x="685800" y="31750"/>
                  </a:moveTo>
                  <a:lnTo>
                    <a:pt x="647700" y="31750"/>
                  </a:lnTo>
                  <a:lnTo>
                    <a:pt x="647700" y="44450"/>
                  </a:lnTo>
                  <a:lnTo>
                    <a:pt x="685800" y="44450"/>
                  </a:lnTo>
                  <a:lnTo>
                    <a:pt x="685800" y="31750"/>
                  </a:lnTo>
                  <a:close/>
                  <a:moveTo>
                    <a:pt x="736600" y="31750"/>
                  </a:moveTo>
                  <a:lnTo>
                    <a:pt x="698500" y="31750"/>
                  </a:lnTo>
                  <a:lnTo>
                    <a:pt x="698500" y="44450"/>
                  </a:lnTo>
                  <a:lnTo>
                    <a:pt x="736600" y="44450"/>
                  </a:lnTo>
                  <a:lnTo>
                    <a:pt x="736600" y="31750"/>
                  </a:lnTo>
                  <a:close/>
                  <a:moveTo>
                    <a:pt x="787400" y="31750"/>
                  </a:moveTo>
                  <a:lnTo>
                    <a:pt x="749300" y="31750"/>
                  </a:lnTo>
                  <a:lnTo>
                    <a:pt x="749300" y="44450"/>
                  </a:lnTo>
                  <a:lnTo>
                    <a:pt x="787400" y="44450"/>
                  </a:lnTo>
                  <a:lnTo>
                    <a:pt x="787400" y="31750"/>
                  </a:lnTo>
                  <a:close/>
                  <a:moveTo>
                    <a:pt x="838200" y="31750"/>
                  </a:moveTo>
                  <a:lnTo>
                    <a:pt x="800100" y="31750"/>
                  </a:lnTo>
                  <a:lnTo>
                    <a:pt x="800100" y="44450"/>
                  </a:lnTo>
                  <a:lnTo>
                    <a:pt x="838200" y="44450"/>
                  </a:lnTo>
                  <a:lnTo>
                    <a:pt x="838200" y="31750"/>
                  </a:lnTo>
                  <a:close/>
                  <a:moveTo>
                    <a:pt x="889000" y="31750"/>
                  </a:moveTo>
                  <a:lnTo>
                    <a:pt x="850900" y="31750"/>
                  </a:lnTo>
                  <a:lnTo>
                    <a:pt x="850900" y="44450"/>
                  </a:lnTo>
                  <a:lnTo>
                    <a:pt x="889000" y="44450"/>
                  </a:lnTo>
                  <a:lnTo>
                    <a:pt x="889000" y="31750"/>
                  </a:lnTo>
                  <a:close/>
                  <a:moveTo>
                    <a:pt x="939800" y="31750"/>
                  </a:moveTo>
                  <a:lnTo>
                    <a:pt x="901700" y="31750"/>
                  </a:lnTo>
                  <a:lnTo>
                    <a:pt x="901700" y="44450"/>
                  </a:lnTo>
                  <a:lnTo>
                    <a:pt x="939800" y="44450"/>
                  </a:lnTo>
                  <a:lnTo>
                    <a:pt x="939800" y="31750"/>
                  </a:lnTo>
                  <a:close/>
                  <a:moveTo>
                    <a:pt x="990600" y="31750"/>
                  </a:moveTo>
                  <a:lnTo>
                    <a:pt x="952500" y="31750"/>
                  </a:lnTo>
                  <a:lnTo>
                    <a:pt x="952500" y="44450"/>
                  </a:lnTo>
                  <a:lnTo>
                    <a:pt x="990600" y="44450"/>
                  </a:lnTo>
                  <a:lnTo>
                    <a:pt x="990600" y="31750"/>
                  </a:lnTo>
                  <a:close/>
                  <a:moveTo>
                    <a:pt x="1041400" y="31750"/>
                  </a:moveTo>
                  <a:lnTo>
                    <a:pt x="1003300" y="31750"/>
                  </a:lnTo>
                  <a:lnTo>
                    <a:pt x="1003300" y="44450"/>
                  </a:lnTo>
                  <a:lnTo>
                    <a:pt x="1041400" y="44450"/>
                  </a:lnTo>
                  <a:lnTo>
                    <a:pt x="1041400" y="31750"/>
                  </a:lnTo>
                  <a:close/>
                  <a:moveTo>
                    <a:pt x="1092200" y="31750"/>
                  </a:moveTo>
                  <a:lnTo>
                    <a:pt x="1054100" y="31750"/>
                  </a:lnTo>
                  <a:lnTo>
                    <a:pt x="1054100" y="44450"/>
                  </a:lnTo>
                  <a:lnTo>
                    <a:pt x="1092200" y="44450"/>
                  </a:lnTo>
                  <a:lnTo>
                    <a:pt x="1092200" y="31750"/>
                  </a:lnTo>
                  <a:close/>
                  <a:moveTo>
                    <a:pt x="1143000" y="31750"/>
                  </a:moveTo>
                  <a:lnTo>
                    <a:pt x="1104900" y="31750"/>
                  </a:lnTo>
                  <a:lnTo>
                    <a:pt x="1104900" y="44450"/>
                  </a:lnTo>
                  <a:lnTo>
                    <a:pt x="1143000" y="44450"/>
                  </a:lnTo>
                  <a:lnTo>
                    <a:pt x="1143000" y="31750"/>
                  </a:lnTo>
                  <a:close/>
                  <a:moveTo>
                    <a:pt x="1193800" y="31750"/>
                  </a:moveTo>
                  <a:lnTo>
                    <a:pt x="1155700" y="31750"/>
                  </a:lnTo>
                  <a:lnTo>
                    <a:pt x="1155700" y="44450"/>
                  </a:lnTo>
                  <a:lnTo>
                    <a:pt x="1193800" y="44450"/>
                  </a:lnTo>
                  <a:lnTo>
                    <a:pt x="1193800" y="31750"/>
                  </a:lnTo>
                  <a:close/>
                  <a:moveTo>
                    <a:pt x="1244600" y="31750"/>
                  </a:moveTo>
                  <a:lnTo>
                    <a:pt x="1206500" y="31750"/>
                  </a:lnTo>
                  <a:lnTo>
                    <a:pt x="1206500" y="44450"/>
                  </a:lnTo>
                  <a:lnTo>
                    <a:pt x="1244600" y="44450"/>
                  </a:lnTo>
                  <a:lnTo>
                    <a:pt x="1244600" y="31750"/>
                  </a:lnTo>
                  <a:close/>
                  <a:moveTo>
                    <a:pt x="1295400" y="31750"/>
                  </a:moveTo>
                  <a:lnTo>
                    <a:pt x="1257300" y="31750"/>
                  </a:lnTo>
                  <a:lnTo>
                    <a:pt x="1257300" y="44450"/>
                  </a:lnTo>
                  <a:lnTo>
                    <a:pt x="1295400" y="44450"/>
                  </a:lnTo>
                  <a:lnTo>
                    <a:pt x="1295400" y="31750"/>
                  </a:lnTo>
                  <a:close/>
                  <a:moveTo>
                    <a:pt x="1346200" y="31750"/>
                  </a:moveTo>
                  <a:lnTo>
                    <a:pt x="1308100" y="31750"/>
                  </a:lnTo>
                  <a:lnTo>
                    <a:pt x="1308100" y="44450"/>
                  </a:lnTo>
                  <a:lnTo>
                    <a:pt x="1346200" y="44450"/>
                  </a:lnTo>
                  <a:lnTo>
                    <a:pt x="1346200" y="31750"/>
                  </a:lnTo>
                  <a:close/>
                  <a:moveTo>
                    <a:pt x="1397000" y="31750"/>
                  </a:moveTo>
                  <a:lnTo>
                    <a:pt x="1358900" y="31750"/>
                  </a:lnTo>
                  <a:lnTo>
                    <a:pt x="1358900" y="44450"/>
                  </a:lnTo>
                  <a:lnTo>
                    <a:pt x="1397000" y="44450"/>
                  </a:lnTo>
                  <a:lnTo>
                    <a:pt x="1397000" y="31750"/>
                  </a:lnTo>
                  <a:close/>
                  <a:moveTo>
                    <a:pt x="1447800" y="31750"/>
                  </a:moveTo>
                  <a:lnTo>
                    <a:pt x="1409700" y="31750"/>
                  </a:lnTo>
                  <a:lnTo>
                    <a:pt x="1409700" y="44450"/>
                  </a:lnTo>
                  <a:lnTo>
                    <a:pt x="1447800" y="44450"/>
                  </a:lnTo>
                  <a:lnTo>
                    <a:pt x="1447800" y="31750"/>
                  </a:lnTo>
                  <a:close/>
                  <a:moveTo>
                    <a:pt x="1498600" y="31750"/>
                  </a:moveTo>
                  <a:lnTo>
                    <a:pt x="1460500" y="31750"/>
                  </a:lnTo>
                  <a:lnTo>
                    <a:pt x="1460500" y="44450"/>
                  </a:lnTo>
                  <a:lnTo>
                    <a:pt x="1498600" y="44450"/>
                  </a:lnTo>
                  <a:lnTo>
                    <a:pt x="1498600" y="31750"/>
                  </a:lnTo>
                  <a:close/>
                  <a:moveTo>
                    <a:pt x="1549400" y="31750"/>
                  </a:moveTo>
                  <a:lnTo>
                    <a:pt x="1511300" y="31750"/>
                  </a:lnTo>
                  <a:lnTo>
                    <a:pt x="1511300" y="44450"/>
                  </a:lnTo>
                  <a:lnTo>
                    <a:pt x="1549400" y="44450"/>
                  </a:lnTo>
                  <a:lnTo>
                    <a:pt x="1549400" y="31750"/>
                  </a:lnTo>
                  <a:close/>
                  <a:moveTo>
                    <a:pt x="1600200" y="31750"/>
                  </a:moveTo>
                  <a:lnTo>
                    <a:pt x="1562100" y="31750"/>
                  </a:lnTo>
                  <a:lnTo>
                    <a:pt x="1562100" y="44450"/>
                  </a:lnTo>
                  <a:lnTo>
                    <a:pt x="1600200" y="44450"/>
                  </a:lnTo>
                  <a:lnTo>
                    <a:pt x="1600200" y="31750"/>
                  </a:lnTo>
                  <a:close/>
                  <a:moveTo>
                    <a:pt x="1651000" y="31750"/>
                  </a:moveTo>
                  <a:lnTo>
                    <a:pt x="1612900" y="31750"/>
                  </a:lnTo>
                  <a:lnTo>
                    <a:pt x="1612900" y="44450"/>
                  </a:lnTo>
                  <a:lnTo>
                    <a:pt x="1651000" y="44450"/>
                  </a:lnTo>
                  <a:lnTo>
                    <a:pt x="1651000" y="31750"/>
                  </a:lnTo>
                  <a:close/>
                  <a:moveTo>
                    <a:pt x="1701800" y="31750"/>
                  </a:moveTo>
                  <a:lnTo>
                    <a:pt x="1663700" y="31750"/>
                  </a:lnTo>
                  <a:lnTo>
                    <a:pt x="1663700" y="44450"/>
                  </a:lnTo>
                  <a:lnTo>
                    <a:pt x="1701800" y="44450"/>
                  </a:lnTo>
                  <a:lnTo>
                    <a:pt x="1701800" y="31750"/>
                  </a:lnTo>
                  <a:close/>
                  <a:moveTo>
                    <a:pt x="1752600" y="31750"/>
                  </a:moveTo>
                  <a:lnTo>
                    <a:pt x="1714500" y="31750"/>
                  </a:lnTo>
                  <a:lnTo>
                    <a:pt x="1714500" y="44450"/>
                  </a:lnTo>
                  <a:lnTo>
                    <a:pt x="1752600" y="44450"/>
                  </a:lnTo>
                  <a:lnTo>
                    <a:pt x="1752600" y="31750"/>
                  </a:lnTo>
                  <a:close/>
                  <a:moveTo>
                    <a:pt x="1803400" y="31750"/>
                  </a:moveTo>
                  <a:lnTo>
                    <a:pt x="1765300" y="31750"/>
                  </a:lnTo>
                  <a:lnTo>
                    <a:pt x="1765300" y="44450"/>
                  </a:lnTo>
                  <a:lnTo>
                    <a:pt x="1803400" y="44450"/>
                  </a:lnTo>
                  <a:lnTo>
                    <a:pt x="1803400" y="31750"/>
                  </a:lnTo>
                  <a:close/>
                  <a:moveTo>
                    <a:pt x="1854200" y="31750"/>
                  </a:moveTo>
                  <a:lnTo>
                    <a:pt x="1816100" y="31750"/>
                  </a:lnTo>
                  <a:lnTo>
                    <a:pt x="1816100" y="44450"/>
                  </a:lnTo>
                  <a:lnTo>
                    <a:pt x="1854200" y="44450"/>
                  </a:lnTo>
                  <a:lnTo>
                    <a:pt x="1854200" y="31750"/>
                  </a:lnTo>
                  <a:close/>
                  <a:moveTo>
                    <a:pt x="1905000" y="31750"/>
                  </a:moveTo>
                  <a:lnTo>
                    <a:pt x="1866900" y="31750"/>
                  </a:lnTo>
                  <a:lnTo>
                    <a:pt x="1866900" y="44450"/>
                  </a:lnTo>
                  <a:lnTo>
                    <a:pt x="1905000" y="44450"/>
                  </a:lnTo>
                  <a:lnTo>
                    <a:pt x="1905000" y="31750"/>
                  </a:lnTo>
                  <a:close/>
                  <a:moveTo>
                    <a:pt x="1955800" y="31750"/>
                  </a:moveTo>
                  <a:lnTo>
                    <a:pt x="1917700" y="31750"/>
                  </a:lnTo>
                  <a:lnTo>
                    <a:pt x="1917700" y="44450"/>
                  </a:lnTo>
                  <a:lnTo>
                    <a:pt x="1955800" y="44450"/>
                  </a:lnTo>
                  <a:lnTo>
                    <a:pt x="1955800" y="31750"/>
                  </a:lnTo>
                  <a:close/>
                  <a:moveTo>
                    <a:pt x="2006600" y="31750"/>
                  </a:moveTo>
                  <a:lnTo>
                    <a:pt x="1968500" y="31750"/>
                  </a:lnTo>
                  <a:lnTo>
                    <a:pt x="1968500" y="44450"/>
                  </a:lnTo>
                  <a:lnTo>
                    <a:pt x="2006600" y="44450"/>
                  </a:lnTo>
                  <a:lnTo>
                    <a:pt x="2006600" y="31750"/>
                  </a:lnTo>
                  <a:close/>
                  <a:moveTo>
                    <a:pt x="2057400" y="31750"/>
                  </a:moveTo>
                  <a:lnTo>
                    <a:pt x="2019300" y="31750"/>
                  </a:lnTo>
                  <a:lnTo>
                    <a:pt x="2019300" y="44450"/>
                  </a:lnTo>
                  <a:lnTo>
                    <a:pt x="2057400" y="44450"/>
                  </a:lnTo>
                  <a:lnTo>
                    <a:pt x="2057400" y="31750"/>
                  </a:lnTo>
                  <a:close/>
                  <a:moveTo>
                    <a:pt x="2108200" y="31750"/>
                  </a:moveTo>
                  <a:lnTo>
                    <a:pt x="2070100" y="31750"/>
                  </a:lnTo>
                  <a:lnTo>
                    <a:pt x="2070100" y="44450"/>
                  </a:lnTo>
                  <a:lnTo>
                    <a:pt x="2108200" y="44450"/>
                  </a:lnTo>
                  <a:lnTo>
                    <a:pt x="2108200" y="31750"/>
                  </a:lnTo>
                  <a:close/>
                  <a:moveTo>
                    <a:pt x="2159000" y="31750"/>
                  </a:moveTo>
                  <a:lnTo>
                    <a:pt x="2120900" y="31750"/>
                  </a:lnTo>
                  <a:lnTo>
                    <a:pt x="2120900" y="44450"/>
                  </a:lnTo>
                  <a:lnTo>
                    <a:pt x="2159000" y="44450"/>
                  </a:lnTo>
                  <a:lnTo>
                    <a:pt x="2159000" y="31750"/>
                  </a:lnTo>
                  <a:close/>
                  <a:moveTo>
                    <a:pt x="2209800" y="31750"/>
                  </a:moveTo>
                  <a:lnTo>
                    <a:pt x="2171700" y="31750"/>
                  </a:lnTo>
                  <a:lnTo>
                    <a:pt x="2171700" y="44450"/>
                  </a:lnTo>
                  <a:lnTo>
                    <a:pt x="2209800" y="44450"/>
                  </a:lnTo>
                  <a:lnTo>
                    <a:pt x="2209800" y="31750"/>
                  </a:lnTo>
                  <a:close/>
                  <a:moveTo>
                    <a:pt x="2260600" y="31750"/>
                  </a:moveTo>
                  <a:lnTo>
                    <a:pt x="2222500" y="31750"/>
                  </a:lnTo>
                  <a:lnTo>
                    <a:pt x="2222500" y="44450"/>
                  </a:lnTo>
                  <a:lnTo>
                    <a:pt x="2260600" y="44450"/>
                  </a:lnTo>
                  <a:lnTo>
                    <a:pt x="2260600" y="31750"/>
                  </a:lnTo>
                  <a:close/>
                  <a:moveTo>
                    <a:pt x="2311400" y="31750"/>
                  </a:moveTo>
                  <a:lnTo>
                    <a:pt x="2273300" y="31750"/>
                  </a:lnTo>
                  <a:lnTo>
                    <a:pt x="2273300" y="44450"/>
                  </a:lnTo>
                  <a:lnTo>
                    <a:pt x="2311400" y="44450"/>
                  </a:lnTo>
                  <a:lnTo>
                    <a:pt x="2311400" y="31750"/>
                  </a:lnTo>
                  <a:close/>
                  <a:moveTo>
                    <a:pt x="2362200" y="31750"/>
                  </a:moveTo>
                  <a:lnTo>
                    <a:pt x="2324100" y="31750"/>
                  </a:lnTo>
                  <a:lnTo>
                    <a:pt x="2324100" y="44450"/>
                  </a:lnTo>
                  <a:lnTo>
                    <a:pt x="2362200" y="44450"/>
                  </a:lnTo>
                  <a:lnTo>
                    <a:pt x="2362200" y="31750"/>
                  </a:lnTo>
                  <a:close/>
                  <a:moveTo>
                    <a:pt x="2413000" y="31750"/>
                  </a:moveTo>
                  <a:lnTo>
                    <a:pt x="2374900" y="31750"/>
                  </a:lnTo>
                  <a:lnTo>
                    <a:pt x="2374900" y="44450"/>
                  </a:lnTo>
                  <a:lnTo>
                    <a:pt x="2413000" y="44450"/>
                  </a:lnTo>
                  <a:lnTo>
                    <a:pt x="2413000" y="31750"/>
                  </a:lnTo>
                  <a:close/>
                  <a:moveTo>
                    <a:pt x="2463800" y="31750"/>
                  </a:moveTo>
                  <a:lnTo>
                    <a:pt x="2425700" y="31750"/>
                  </a:lnTo>
                  <a:lnTo>
                    <a:pt x="2425700" y="44450"/>
                  </a:lnTo>
                  <a:lnTo>
                    <a:pt x="2463800" y="44450"/>
                  </a:lnTo>
                  <a:lnTo>
                    <a:pt x="2463800" y="31750"/>
                  </a:lnTo>
                  <a:close/>
                  <a:moveTo>
                    <a:pt x="2514600" y="31750"/>
                  </a:moveTo>
                  <a:lnTo>
                    <a:pt x="2476500" y="31750"/>
                  </a:lnTo>
                  <a:lnTo>
                    <a:pt x="2476500" y="44450"/>
                  </a:lnTo>
                  <a:lnTo>
                    <a:pt x="2514600" y="44450"/>
                  </a:lnTo>
                  <a:lnTo>
                    <a:pt x="2514600" y="31750"/>
                  </a:lnTo>
                  <a:close/>
                  <a:moveTo>
                    <a:pt x="2565400" y="31750"/>
                  </a:moveTo>
                  <a:lnTo>
                    <a:pt x="2527300" y="31750"/>
                  </a:lnTo>
                  <a:lnTo>
                    <a:pt x="2527300" y="44450"/>
                  </a:lnTo>
                  <a:lnTo>
                    <a:pt x="2565400" y="44450"/>
                  </a:lnTo>
                  <a:lnTo>
                    <a:pt x="2565400" y="31750"/>
                  </a:lnTo>
                  <a:close/>
                  <a:moveTo>
                    <a:pt x="2616200" y="31750"/>
                  </a:moveTo>
                  <a:lnTo>
                    <a:pt x="2578100" y="31750"/>
                  </a:lnTo>
                  <a:lnTo>
                    <a:pt x="2578100" y="44450"/>
                  </a:lnTo>
                  <a:lnTo>
                    <a:pt x="2616200" y="44450"/>
                  </a:lnTo>
                  <a:lnTo>
                    <a:pt x="2616200" y="31750"/>
                  </a:lnTo>
                  <a:close/>
                  <a:moveTo>
                    <a:pt x="2667000" y="31750"/>
                  </a:moveTo>
                  <a:lnTo>
                    <a:pt x="2628900" y="31750"/>
                  </a:lnTo>
                  <a:lnTo>
                    <a:pt x="2628900" y="44450"/>
                  </a:lnTo>
                  <a:lnTo>
                    <a:pt x="2667000" y="44450"/>
                  </a:lnTo>
                  <a:lnTo>
                    <a:pt x="2667000" y="31750"/>
                  </a:lnTo>
                  <a:close/>
                  <a:moveTo>
                    <a:pt x="2717800" y="31750"/>
                  </a:moveTo>
                  <a:lnTo>
                    <a:pt x="2679700" y="31750"/>
                  </a:lnTo>
                  <a:lnTo>
                    <a:pt x="2679700" y="44450"/>
                  </a:lnTo>
                  <a:lnTo>
                    <a:pt x="2717800" y="44450"/>
                  </a:lnTo>
                  <a:lnTo>
                    <a:pt x="2717800" y="31750"/>
                  </a:lnTo>
                  <a:close/>
                  <a:moveTo>
                    <a:pt x="2768600" y="31750"/>
                  </a:moveTo>
                  <a:lnTo>
                    <a:pt x="2730500" y="31750"/>
                  </a:lnTo>
                  <a:lnTo>
                    <a:pt x="2730500" y="44450"/>
                  </a:lnTo>
                  <a:lnTo>
                    <a:pt x="2768600" y="44450"/>
                  </a:lnTo>
                  <a:lnTo>
                    <a:pt x="2768600" y="31750"/>
                  </a:lnTo>
                  <a:close/>
                  <a:moveTo>
                    <a:pt x="2819400" y="31750"/>
                  </a:moveTo>
                  <a:lnTo>
                    <a:pt x="2781300" y="31750"/>
                  </a:lnTo>
                  <a:lnTo>
                    <a:pt x="2781300" y="44450"/>
                  </a:lnTo>
                  <a:lnTo>
                    <a:pt x="2819400" y="44450"/>
                  </a:lnTo>
                  <a:lnTo>
                    <a:pt x="2819400" y="31750"/>
                  </a:lnTo>
                  <a:close/>
                  <a:moveTo>
                    <a:pt x="2870200" y="31750"/>
                  </a:moveTo>
                  <a:lnTo>
                    <a:pt x="2832100" y="31750"/>
                  </a:lnTo>
                  <a:lnTo>
                    <a:pt x="2832100" y="44450"/>
                  </a:lnTo>
                  <a:lnTo>
                    <a:pt x="2870200" y="44450"/>
                  </a:lnTo>
                  <a:lnTo>
                    <a:pt x="2870200" y="31750"/>
                  </a:lnTo>
                  <a:close/>
                  <a:moveTo>
                    <a:pt x="2921000" y="31750"/>
                  </a:moveTo>
                  <a:lnTo>
                    <a:pt x="2882900" y="31750"/>
                  </a:lnTo>
                  <a:lnTo>
                    <a:pt x="2882900" y="44450"/>
                  </a:lnTo>
                  <a:lnTo>
                    <a:pt x="2921000" y="44450"/>
                  </a:lnTo>
                  <a:lnTo>
                    <a:pt x="2921000" y="31750"/>
                  </a:lnTo>
                  <a:close/>
                  <a:moveTo>
                    <a:pt x="2971800" y="31750"/>
                  </a:moveTo>
                  <a:lnTo>
                    <a:pt x="2933700" y="31750"/>
                  </a:lnTo>
                  <a:lnTo>
                    <a:pt x="2933700" y="44450"/>
                  </a:lnTo>
                  <a:lnTo>
                    <a:pt x="2971800" y="44450"/>
                  </a:lnTo>
                  <a:lnTo>
                    <a:pt x="2971800" y="31750"/>
                  </a:lnTo>
                  <a:close/>
                  <a:moveTo>
                    <a:pt x="3022600" y="31750"/>
                  </a:moveTo>
                  <a:lnTo>
                    <a:pt x="2984500" y="31750"/>
                  </a:lnTo>
                  <a:lnTo>
                    <a:pt x="2984500" y="44450"/>
                  </a:lnTo>
                  <a:lnTo>
                    <a:pt x="3022600" y="44450"/>
                  </a:lnTo>
                  <a:lnTo>
                    <a:pt x="3022600" y="31750"/>
                  </a:lnTo>
                  <a:close/>
                  <a:moveTo>
                    <a:pt x="3073400" y="31750"/>
                  </a:moveTo>
                  <a:lnTo>
                    <a:pt x="3035300" y="31750"/>
                  </a:lnTo>
                  <a:lnTo>
                    <a:pt x="3035300" y="44450"/>
                  </a:lnTo>
                  <a:lnTo>
                    <a:pt x="3073400" y="44450"/>
                  </a:lnTo>
                  <a:lnTo>
                    <a:pt x="3073400" y="31750"/>
                  </a:lnTo>
                  <a:close/>
                  <a:moveTo>
                    <a:pt x="3124200" y="31750"/>
                  </a:moveTo>
                  <a:lnTo>
                    <a:pt x="3086100" y="31750"/>
                  </a:lnTo>
                  <a:lnTo>
                    <a:pt x="3086100" y="44450"/>
                  </a:lnTo>
                  <a:lnTo>
                    <a:pt x="3124200" y="44450"/>
                  </a:lnTo>
                  <a:lnTo>
                    <a:pt x="3124200" y="31750"/>
                  </a:lnTo>
                  <a:close/>
                  <a:moveTo>
                    <a:pt x="3175000" y="31750"/>
                  </a:moveTo>
                  <a:lnTo>
                    <a:pt x="3136900" y="31750"/>
                  </a:lnTo>
                  <a:lnTo>
                    <a:pt x="3136900" y="44450"/>
                  </a:lnTo>
                  <a:lnTo>
                    <a:pt x="3175000" y="44450"/>
                  </a:lnTo>
                  <a:lnTo>
                    <a:pt x="3175000" y="31750"/>
                  </a:lnTo>
                  <a:close/>
                  <a:moveTo>
                    <a:pt x="3225800" y="31750"/>
                  </a:moveTo>
                  <a:lnTo>
                    <a:pt x="3187700" y="31750"/>
                  </a:lnTo>
                  <a:lnTo>
                    <a:pt x="3187700" y="44450"/>
                  </a:lnTo>
                  <a:lnTo>
                    <a:pt x="3225800" y="44450"/>
                  </a:lnTo>
                  <a:lnTo>
                    <a:pt x="3225800" y="31750"/>
                  </a:lnTo>
                  <a:close/>
                  <a:moveTo>
                    <a:pt x="3276600" y="31750"/>
                  </a:moveTo>
                  <a:lnTo>
                    <a:pt x="3238500" y="31750"/>
                  </a:lnTo>
                  <a:lnTo>
                    <a:pt x="3238500" y="44450"/>
                  </a:lnTo>
                  <a:lnTo>
                    <a:pt x="3276600" y="44450"/>
                  </a:lnTo>
                  <a:lnTo>
                    <a:pt x="3276600" y="31750"/>
                  </a:lnTo>
                  <a:close/>
                  <a:moveTo>
                    <a:pt x="3327400" y="31750"/>
                  </a:moveTo>
                  <a:lnTo>
                    <a:pt x="3289300" y="31750"/>
                  </a:lnTo>
                  <a:lnTo>
                    <a:pt x="3289300" y="44450"/>
                  </a:lnTo>
                  <a:lnTo>
                    <a:pt x="3327400" y="44450"/>
                  </a:lnTo>
                  <a:lnTo>
                    <a:pt x="3327400" y="31750"/>
                  </a:lnTo>
                  <a:close/>
                  <a:moveTo>
                    <a:pt x="3378200" y="31750"/>
                  </a:moveTo>
                  <a:lnTo>
                    <a:pt x="3340100" y="31750"/>
                  </a:lnTo>
                  <a:lnTo>
                    <a:pt x="3340100" y="44450"/>
                  </a:lnTo>
                  <a:lnTo>
                    <a:pt x="3378200" y="44450"/>
                  </a:lnTo>
                  <a:lnTo>
                    <a:pt x="3378200" y="31750"/>
                  </a:lnTo>
                  <a:close/>
                  <a:moveTo>
                    <a:pt x="3429000" y="31750"/>
                  </a:moveTo>
                  <a:lnTo>
                    <a:pt x="3390900" y="31750"/>
                  </a:lnTo>
                  <a:lnTo>
                    <a:pt x="3390900" y="44450"/>
                  </a:lnTo>
                  <a:lnTo>
                    <a:pt x="3429000" y="44450"/>
                  </a:lnTo>
                  <a:lnTo>
                    <a:pt x="3429000" y="31750"/>
                  </a:lnTo>
                  <a:close/>
                  <a:moveTo>
                    <a:pt x="3479800" y="31750"/>
                  </a:moveTo>
                  <a:lnTo>
                    <a:pt x="3441700" y="31750"/>
                  </a:lnTo>
                  <a:lnTo>
                    <a:pt x="3441700" y="44450"/>
                  </a:lnTo>
                  <a:lnTo>
                    <a:pt x="3479800" y="44450"/>
                  </a:lnTo>
                  <a:lnTo>
                    <a:pt x="3479800" y="31750"/>
                  </a:lnTo>
                  <a:close/>
                  <a:moveTo>
                    <a:pt x="3530600" y="31750"/>
                  </a:moveTo>
                  <a:lnTo>
                    <a:pt x="3492500" y="31750"/>
                  </a:lnTo>
                  <a:lnTo>
                    <a:pt x="3492500" y="44450"/>
                  </a:lnTo>
                  <a:lnTo>
                    <a:pt x="3530600" y="44450"/>
                  </a:lnTo>
                  <a:lnTo>
                    <a:pt x="3530600" y="31750"/>
                  </a:lnTo>
                  <a:close/>
                  <a:moveTo>
                    <a:pt x="3581400" y="31750"/>
                  </a:moveTo>
                  <a:lnTo>
                    <a:pt x="3543300" y="31750"/>
                  </a:lnTo>
                  <a:lnTo>
                    <a:pt x="3543300" y="44450"/>
                  </a:lnTo>
                  <a:lnTo>
                    <a:pt x="3581400" y="44450"/>
                  </a:lnTo>
                  <a:lnTo>
                    <a:pt x="3581400" y="31750"/>
                  </a:lnTo>
                  <a:close/>
                  <a:moveTo>
                    <a:pt x="3632200" y="31750"/>
                  </a:moveTo>
                  <a:lnTo>
                    <a:pt x="3594100" y="31750"/>
                  </a:lnTo>
                  <a:lnTo>
                    <a:pt x="3594100" y="44450"/>
                  </a:lnTo>
                  <a:lnTo>
                    <a:pt x="3632200" y="44450"/>
                  </a:lnTo>
                  <a:lnTo>
                    <a:pt x="3632200" y="31750"/>
                  </a:lnTo>
                  <a:close/>
                  <a:moveTo>
                    <a:pt x="3683000" y="31750"/>
                  </a:moveTo>
                  <a:lnTo>
                    <a:pt x="3644900" y="31750"/>
                  </a:lnTo>
                  <a:lnTo>
                    <a:pt x="3644900" y="44450"/>
                  </a:lnTo>
                  <a:lnTo>
                    <a:pt x="3683000" y="44450"/>
                  </a:lnTo>
                  <a:lnTo>
                    <a:pt x="3683000" y="31750"/>
                  </a:lnTo>
                  <a:close/>
                  <a:moveTo>
                    <a:pt x="3733800" y="31750"/>
                  </a:moveTo>
                  <a:lnTo>
                    <a:pt x="3695700" y="31750"/>
                  </a:lnTo>
                  <a:lnTo>
                    <a:pt x="3695700" y="44450"/>
                  </a:lnTo>
                  <a:lnTo>
                    <a:pt x="3733800" y="44450"/>
                  </a:lnTo>
                  <a:lnTo>
                    <a:pt x="3733800" y="31750"/>
                  </a:lnTo>
                  <a:close/>
                  <a:moveTo>
                    <a:pt x="3784600" y="31750"/>
                  </a:moveTo>
                  <a:lnTo>
                    <a:pt x="3746500" y="31750"/>
                  </a:lnTo>
                  <a:lnTo>
                    <a:pt x="3746500" y="44450"/>
                  </a:lnTo>
                  <a:lnTo>
                    <a:pt x="3784600" y="44450"/>
                  </a:lnTo>
                  <a:lnTo>
                    <a:pt x="3784600" y="31750"/>
                  </a:lnTo>
                  <a:close/>
                  <a:moveTo>
                    <a:pt x="3835400" y="31750"/>
                  </a:moveTo>
                  <a:lnTo>
                    <a:pt x="3797300" y="31750"/>
                  </a:lnTo>
                  <a:lnTo>
                    <a:pt x="3797300" y="44450"/>
                  </a:lnTo>
                  <a:lnTo>
                    <a:pt x="3835400" y="44450"/>
                  </a:lnTo>
                  <a:lnTo>
                    <a:pt x="3835400" y="31750"/>
                  </a:lnTo>
                  <a:close/>
                  <a:moveTo>
                    <a:pt x="3886200" y="31750"/>
                  </a:moveTo>
                  <a:lnTo>
                    <a:pt x="3848100" y="31750"/>
                  </a:lnTo>
                  <a:lnTo>
                    <a:pt x="3848100" y="44450"/>
                  </a:lnTo>
                  <a:lnTo>
                    <a:pt x="3886200" y="44450"/>
                  </a:lnTo>
                  <a:lnTo>
                    <a:pt x="3886200" y="31750"/>
                  </a:lnTo>
                  <a:close/>
                  <a:moveTo>
                    <a:pt x="3937000" y="31750"/>
                  </a:moveTo>
                  <a:lnTo>
                    <a:pt x="3898900" y="31750"/>
                  </a:lnTo>
                  <a:lnTo>
                    <a:pt x="3898900" y="44450"/>
                  </a:lnTo>
                  <a:lnTo>
                    <a:pt x="3937000" y="44450"/>
                  </a:lnTo>
                  <a:lnTo>
                    <a:pt x="3937000" y="31750"/>
                  </a:lnTo>
                  <a:close/>
                  <a:moveTo>
                    <a:pt x="3987800" y="31750"/>
                  </a:moveTo>
                  <a:lnTo>
                    <a:pt x="3949700" y="31750"/>
                  </a:lnTo>
                  <a:lnTo>
                    <a:pt x="3949700" y="44450"/>
                  </a:lnTo>
                  <a:lnTo>
                    <a:pt x="3987800" y="44450"/>
                  </a:lnTo>
                  <a:lnTo>
                    <a:pt x="3987800" y="31750"/>
                  </a:lnTo>
                  <a:close/>
                  <a:moveTo>
                    <a:pt x="4038600" y="31750"/>
                  </a:moveTo>
                  <a:lnTo>
                    <a:pt x="4000500" y="31750"/>
                  </a:lnTo>
                  <a:lnTo>
                    <a:pt x="4000500" y="44450"/>
                  </a:lnTo>
                  <a:lnTo>
                    <a:pt x="4038600" y="44450"/>
                  </a:lnTo>
                  <a:lnTo>
                    <a:pt x="4038600" y="31750"/>
                  </a:lnTo>
                  <a:close/>
                  <a:moveTo>
                    <a:pt x="4089400" y="31750"/>
                  </a:moveTo>
                  <a:lnTo>
                    <a:pt x="4051300" y="31750"/>
                  </a:lnTo>
                  <a:lnTo>
                    <a:pt x="4051300" y="44450"/>
                  </a:lnTo>
                  <a:lnTo>
                    <a:pt x="4089400" y="44450"/>
                  </a:lnTo>
                  <a:lnTo>
                    <a:pt x="4089400" y="31750"/>
                  </a:lnTo>
                  <a:close/>
                  <a:moveTo>
                    <a:pt x="4140200" y="31750"/>
                  </a:moveTo>
                  <a:lnTo>
                    <a:pt x="4102100" y="31750"/>
                  </a:lnTo>
                  <a:lnTo>
                    <a:pt x="4102100" y="44450"/>
                  </a:lnTo>
                  <a:lnTo>
                    <a:pt x="4140200" y="44450"/>
                  </a:lnTo>
                  <a:lnTo>
                    <a:pt x="4140200" y="31750"/>
                  </a:lnTo>
                  <a:close/>
                  <a:moveTo>
                    <a:pt x="4191000" y="31750"/>
                  </a:moveTo>
                  <a:lnTo>
                    <a:pt x="4152900" y="31750"/>
                  </a:lnTo>
                  <a:lnTo>
                    <a:pt x="4152900" y="44450"/>
                  </a:lnTo>
                  <a:lnTo>
                    <a:pt x="4191000" y="44450"/>
                  </a:lnTo>
                  <a:lnTo>
                    <a:pt x="4191000" y="31750"/>
                  </a:lnTo>
                  <a:close/>
                  <a:moveTo>
                    <a:pt x="4241800" y="31750"/>
                  </a:moveTo>
                  <a:lnTo>
                    <a:pt x="4203700" y="31750"/>
                  </a:lnTo>
                  <a:lnTo>
                    <a:pt x="4203700" y="44450"/>
                  </a:lnTo>
                  <a:lnTo>
                    <a:pt x="4241800" y="44450"/>
                  </a:lnTo>
                  <a:lnTo>
                    <a:pt x="4241800" y="31750"/>
                  </a:lnTo>
                  <a:close/>
                  <a:moveTo>
                    <a:pt x="4292600" y="31750"/>
                  </a:moveTo>
                  <a:lnTo>
                    <a:pt x="4254500" y="31750"/>
                  </a:lnTo>
                  <a:lnTo>
                    <a:pt x="4254500" y="44450"/>
                  </a:lnTo>
                  <a:lnTo>
                    <a:pt x="4292600" y="44450"/>
                  </a:lnTo>
                  <a:lnTo>
                    <a:pt x="4292600" y="31750"/>
                  </a:lnTo>
                  <a:close/>
                  <a:moveTo>
                    <a:pt x="4343400" y="31750"/>
                  </a:moveTo>
                  <a:lnTo>
                    <a:pt x="4305300" y="31750"/>
                  </a:lnTo>
                  <a:lnTo>
                    <a:pt x="4305300" y="44450"/>
                  </a:lnTo>
                  <a:lnTo>
                    <a:pt x="4343400" y="44450"/>
                  </a:lnTo>
                  <a:lnTo>
                    <a:pt x="4343400" y="31750"/>
                  </a:lnTo>
                  <a:close/>
                  <a:moveTo>
                    <a:pt x="4394200" y="31750"/>
                  </a:moveTo>
                  <a:lnTo>
                    <a:pt x="4356100" y="31750"/>
                  </a:lnTo>
                  <a:lnTo>
                    <a:pt x="4356100" y="44450"/>
                  </a:lnTo>
                  <a:lnTo>
                    <a:pt x="4394200" y="44450"/>
                  </a:lnTo>
                  <a:lnTo>
                    <a:pt x="4394200" y="31750"/>
                  </a:lnTo>
                  <a:close/>
                  <a:moveTo>
                    <a:pt x="4445000" y="31750"/>
                  </a:moveTo>
                  <a:lnTo>
                    <a:pt x="4406900" y="31750"/>
                  </a:lnTo>
                  <a:lnTo>
                    <a:pt x="4406900" y="44450"/>
                  </a:lnTo>
                  <a:lnTo>
                    <a:pt x="4445000" y="44450"/>
                  </a:lnTo>
                  <a:lnTo>
                    <a:pt x="4445000" y="31750"/>
                  </a:lnTo>
                  <a:close/>
                  <a:moveTo>
                    <a:pt x="4495800" y="31750"/>
                  </a:moveTo>
                  <a:lnTo>
                    <a:pt x="4457700" y="31750"/>
                  </a:lnTo>
                  <a:lnTo>
                    <a:pt x="4457700" y="44450"/>
                  </a:lnTo>
                  <a:lnTo>
                    <a:pt x="4495800" y="44450"/>
                  </a:lnTo>
                  <a:lnTo>
                    <a:pt x="4495800" y="31750"/>
                  </a:lnTo>
                  <a:close/>
                  <a:moveTo>
                    <a:pt x="4546600" y="31750"/>
                  </a:moveTo>
                  <a:lnTo>
                    <a:pt x="4508500" y="31750"/>
                  </a:lnTo>
                  <a:lnTo>
                    <a:pt x="4508500" y="44450"/>
                  </a:lnTo>
                  <a:lnTo>
                    <a:pt x="4546600" y="44450"/>
                  </a:lnTo>
                  <a:lnTo>
                    <a:pt x="4546600" y="31750"/>
                  </a:lnTo>
                  <a:close/>
                  <a:moveTo>
                    <a:pt x="4597400" y="31750"/>
                  </a:moveTo>
                  <a:lnTo>
                    <a:pt x="4559300" y="31750"/>
                  </a:lnTo>
                  <a:lnTo>
                    <a:pt x="4559300" y="44450"/>
                  </a:lnTo>
                  <a:lnTo>
                    <a:pt x="4597400" y="44450"/>
                  </a:lnTo>
                  <a:lnTo>
                    <a:pt x="4597400" y="31750"/>
                  </a:lnTo>
                  <a:close/>
                  <a:moveTo>
                    <a:pt x="4648200" y="31750"/>
                  </a:moveTo>
                  <a:lnTo>
                    <a:pt x="4610100" y="31750"/>
                  </a:lnTo>
                  <a:lnTo>
                    <a:pt x="4610100" y="44450"/>
                  </a:lnTo>
                  <a:lnTo>
                    <a:pt x="4648200" y="44450"/>
                  </a:lnTo>
                  <a:lnTo>
                    <a:pt x="4648200" y="31750"/>
                  </a:lnTo>
                  <a:close/>
                  <a:moveTo>
                    <a:pt x="4699000" y="31750"/>
                  </a:moveTo>
                  <a:lnTo>
                    <a:pt x="4660900" y="31750"/>
                  </a:lnTo>
                  <a:lnTo>
                    <a:pt x="4660900" y="44450"/>
                  </a:lnTo>
                  <a:lnTo>
                    <a:pt x="4699000" y="44450"/>
                  </a:lnTo>
                  <a:lnTo>
                    <a:pt x="4699000" y="31750"/>
                  </a:lnTo>
                  <a:close/>
                  <a:moveTo>
                    <a:pt x="4749800" y="31750"/>
                  </a:moveTo>
                  <a:lnTo>
                    <a:pt x="4711700" y="31750"/>
                  </a:lnTo>
                  <a:lnTo>
                    <a:pt x="4711700" y="44450"/>
                  </a:lnTo>
                  <a:lnTo>
                    <a:pt x="4749800" y="44450"/>
                  </a:lnTo>
                  <a:lnTo>
                    <a:pt x="4749800" y="31750"/>
                  </a:lnTo>
                  <a:close/>
                  <a:moveTo>
                    <a:pt x="4800600" y="31750"/>
                  </a:moveTo>
                  <a:lnTo>
                    <a:pt x="4762500" y="31750"/>
                  </a:lnTo>
                  <a:lnTo>
                    <a:pt x="4762500" y="44450"/>
                  </a:lnTo>
                  <a:lnTo>
                    <a:pt x="4800600" y="44450"/>
                  </a:lnTo>
                  <a:lnTo>
                    <a:pt x="4800600" y="31750"/>
                  </a:lnTo>
                  <a:close/>
                  <a:moveTo>
                    <a:pt x="4851400" y="31750"/>
                  </a:moveTo>
                  <a:lnTo>
                    <a:pt x="4813300" y="31750"/>
                  </a:lnTo>
                  <a:lnTo>
                    <a:pt x="4813300" y="44450"/>
                  </a:lnTo>
                  <a:lnTo>
                    <a:pt x="4851400" y="44450"/>
                  </a:lnTo>
                  <a:lnTo>
                    <a:pt x="4851400" y="31750"/>
                  </a:lnTo>
                  <a:close/>
                  <a:moveTo>
                    <a:pt x="4902200" y="31750"/>
                  </a:moveTo>
                  <a:lnTo>
                    <a:pt x="4864100" y="31750"/>
                  </a:lnTo>
                  <a:lnTo>
                    <a:pt x="4864100" y="44450"/>
                  </a:lnTo>
                  <a:lnTo>
                    <a:pt x="4902200" y="44450"/>
                  </a:lnTo>
                  <a:lnTo>
                    <a:pt x="4902200" y="31750"/>
                  </a:lnTo>
                  <a:close/>
                  <a:moveTo>
                    <a:pt x="4953000" y="31750"/>
                  </a:moveTo>
                  <a:lnTo>
                    <a:pt x="4914900" y="31750"/>
                  </a:lnTo>
                  <a:lnTo>
                    <a:pt x="4914900" y="44450"/>
                  </a:lnTo>
                  <a:lnTo>
                    <a:pt x="4953000" y="44450"/>
                  </a:lnTo>
                  <a:lnTo>
                    <a:pt x="4953000" y="31750"/>
                  </a:lnTo>
                  <a:close/>
                  <a:moveTo>
                    <a:pt x="5003800" y="31750"/>
                  </a:moveTo>
                  <a:lnTo>
                    <a:pt x="4965700" y="31750"/>
                  </a:lnTo>
                  <a:lnTo>
                    <a:pt x="4965700" y="44450"/>
                  </a:lnTo>
                  <a:lnTo>
                    <a:pt x="5003800" y="44450"/>
                  </a:lnTo>
                  <a:lnTo>
                    <a:pt x="5003800" y="31750"/>
                  </a:lnTo>
                  <a:close/>
                  <a:moveTo>
                    <a:pt x="5054600" y="31750"/>
                  </a:moveTo>
                  <a:lnTo>
                    <a:pt x="5016500" y="31750"/>
                  </a:lnTo>
                  <a:lnTo>
                    <a:pt x="5016500" y="44450"/>
                  </a:lnTo>
                  <a:lnTo>
                    <a:pt x="5054600" y="44450"/>
                  </a:lnTo>
                  <a:lnTo>
                    <a:pt x="5054600" y="31750"/>
                  </a:lnTo>
                  <a:close/>
                  <a:moveTo>
                    <a:pt x="5105400" y="31750"/>
                  </a:moveTo>
                  <a:lnTo>
                    <a:pt x="5067300" y="31750"/>
                  </a:lnTo>
                  <a:lnTo>
                    <a:pt x="5067300" y="44450"/>
                  </a:lnTo>
                  <a:lnTo>
                    <a:pt x="5105400" y="44450"/>
                  </a:lnTo>
                  <a:lnTo>
                    <a:pt x="5105400" y="31750"/>
                  </a:lnTo>
                  <a:close/>
                  <a:moveTo>
                    <a:pt x="5156200" y="31750"/>
                  </a:moveTo>
                  <a:lnTo>
                    <a:pt x="5118100" y="31750"/>
                  </a:lnTo>
                  <a:lnTo>
                    <a:pt x="5118100" y="44450"/>
                  </a:lnTo>
                  <a:lnTo>
                    <a:pt x="5156200" y="44450"/>
                  </a:lnTo>
                  <a:lnTo>
                    <a:pt x="5156200" y="31750"/>
                  </a:lnTo>
                  <a:close/>
                  <a:moveTo>
                    <a:pt x="5207000" y="31750"/>
                  </a:moveTo>
                  <a:lnTo>
                    <a:pt x="5168900" y="31750"/>
                  </a:lnTo>
                  <a:lnTo>
                    <a:pt x="5168900" y="44450"/>
                  </a:lnTo>
                  <a:lnTo>
                    <a:pt x="5207000" y="44450"/>
                  </a:lnTo>
                  <a:lnTo>
                    <a:pt x="5207000" y="31750"/>
                  </a:lnTo>
                  <a:close/>
                  <a:moveTo>
                    <a:pt x="5257800" y="31750"/>
                  </a:moveTo>
                  <a:lnTo>
                    <a:pt x="5219700" y="31750"/>
                  </a:lnTo>
                  <a:lnTo>
                    <a:pt x="5219700" y="44450"/>
                  </a:lnTo>
                  <a:lnTo>
                    <a:pt x="5257800" y="44450"/>
                  </a:lnTo>
                  <a:lnTo>
                    <a:pt x="5257800" y="31750"/>
                  </a:lnTo>
                  <a:close/>
                  <a:moveTo>
                    <a:pt x="5308600" y="31750"/>
                  </a:moveTo>
                  <a:lnTo>
                    <a:pt x="5270500" y="31750"/>
                  </a:lnTo>
                  <a:lnTo>
                    <a:pt x="5270500" y="44450"/>
                  </a:lnTo>
                  <a:lnTo>
                    <a:pt x="5308600" y="44450"/>
                  </a:lnTo>
                  <a:lnTo>
                    <a:pt x="5308600" y="31750"/>
                  </a:lnTo>
                  <a:close/>
                  <a:moveTo>
                    <a:pt x="5359400" y="31750"/>
                  </a:moveTo>
                  <a:lnTo>
                    <a:pt x="5321300" y="31750"/>
                  </a:lnTo>
                  <a:lnTo>
                    <a:pt x="5321300" y="44450"/>
                  </a:lnTo>
                  <a:lnTo>
                    <a:pt x="5359400" y="44450"/>
                  </a:lnTo>
                  <a:lnTo>
                    <a:pt x="5359400" y="31750"/>
                  </a:lnTo>
                  <a:close/>
                  <a:moveTo>
                    <a:pt x="5410200" y="31750"/>
                  </a:moveTo>
                  <a:lnTo>
                    <a:pt x="5372100" y="31750"/>
                  </a:lnTo>
                  <a:lnTo>
                    <a:pt x="5372100" y="44450"/>
                  </a:lnTo>
                  <a:lnTo>
                    <a:pt x="5410200" y="44450"/>
                  </a:lnTo>
                  <a:lnTo>
                    <a:pt x="5410200" y="31750"/>
                  </a:lnTo>
                  <a:close/>
                  <a:moveTo>
                    <a:pt x="5461000" y="31750"/>
                  </a:moveTo>
                  <a:lnTo>
                    <a:pt x="5422900" y="31750"/>
                  </a:lnTo>
                  <a:lnTo>
                    <a:pt x="5422900" y="44450"/>
                  </a:lnTo>
                  <a:lnTo>
                    <a:pt x="5461000" y="44450"/>
                  </a:lnTo>
                  <a:lnTo>
                    <a:pt x="5461000" y="31750"/>
                  </a:lnTo>
                  <a:close/>
                  <a:moveTo>
                    <a:pt x="5511800" y="31750"/>
                  </a:moveTo>
                  <a:lnTo>
                    <a:pt x="5473700" y="31750"/>
                  </a:lnTo>
                  <a:lnTo>
                    <a:pt x="5473700" y="44450"/>
                  </a:lnTo>
                  <a:lnTo>
                    <a:pt x="5511800" y="44450"/>
                  </a:lnTo>
                  <a:lnTo>
                    <a:pt x="5511800" y="31750"/>
                  </a:lnTo>
                  <a:close/>
                  <a:moveTo>
                    <a:pt x="5562600" y="31750"/>
                  </a:moveTo>
                  <a:lnTo>
                    <a:pt x="5524500" y="31750"/>
                  </a:lnTo>
                  <a:lnTo>
                    <a:pt x="5524500" y="44450"/>
                  </a:lnTo>
                  <a:lnTo>
                    <a:pt x="5562600" y="44450"/>
                  </a:lnTo>
                  <a:lnTo>
                    <a:pt x="5562600" y="31750"/>
                  </a:lnTo>
                  <a:close/>
                  <a:moveTo>
                    <a:pt x="5613400" y="31750"/>
                  </a:moveTo>
                  <a:lnTo>
                    <a:pt x="5575300" y="31750"/>
                  </a:lnTo>
                  <a:lnTo>
                    <a:pt x="5575300" y="44450"/>
                  </a:lnTo>
                  <a:lnTo>
                    <a:pt x="5613400" y="44450"/>
                  </a:lnTo>
                  <a:lnTo>
                    <a:pt x="5613400" y="31750"/>
                  </a:lnTo>
                  <a:close/>
                  <a:moveTo>
                    <a:pt x="5664200" y="31750"/>
                  </a:moveTo>
                  <a:lnTo>
                    <a:pt x="5626100" y="31750"/>
                  </a:lnTo>
                  <a:lnTo>
                    <a:pt x="5626100" y="44450"/>
                  </a:lnTo>
                  <a:lnTo>
                    <a:pt x="5664200" y="44450"/>
                  </a:lnTo>
                  <a:lnTo>
                    <a:pt x="5664200" y="31750"/>
                  </a:lnTo>
                  <a:close/>
                  <a:moveTo>
                    <a:pt x="5715000" y="31750"/>
                  </a:moveTo>
                  <a:lnTo>
                    <a:pt x="5676900" y="31750"/>
                  </a:lnTo>
                  <a:lnTo>
                    <a:pt x="5676900" y="44450"/>
                  </a:lnTo>
                  <a:lnTo>
                    <a:pt x="5715000" y="44450"/>
                  </a:lnTo>
                  <a:lnTo>
                    <a:pt x="5715000" y="31750"/>
                  </a:lnTo>
                  <a:close/>
                  <a:moveTo>
                    <a:pt x="5765800" y="31750"/>
                  </a:moveTo>
                  <a:lnTo>
                    <a:pt x="5727700" y="31750"/>
                  </a:lnTo>
                  <a:lnTo>
                    <a:pt x="5727700" y="44450"/>
                  </a:lnTo>
                  <a:lnTo>
                    <a:pt x="5765800" y="44450"/>
                  </a:lnTo>
                  <a:lnTo>
                    <a:pt x="5765800" y="31750"/>
                  </a:lnTo>
                  <a:close/>
                  <a:moveTo>
                    <a:pt x="5816600" y="31750"/>
                  </a:moveTo>
                  <a:lnTo>
                    <a:pt x="5778500" y="31750"/>
                  </a:lnTo>
                  <a:lnTo>
                    <a:pt x="5778500" y="44450"/>
                  </a:lnTo>
                  <a:lnTo>
                    <a:pt x="5816600" y="44450"/>
                  </a:lnTo>
                  <a:lnTo>
                    <a:pt x="5816600" y="31750"/>
                  </a:lnTo>
                  <a:close/>
                  <a:moveTo>
                    <a:pt x="5867400" y="31750"/>
                  </a:moveTo>
                  <a:lnTo>
                    <a:pt x="5829300" y="31750"/>
                  </a:lnTo>
                  <a:lnTo>
                    <a:pt x="5829300" y="44450"/>
                  </a:lnTo>
                  <a:lnTo>
                    <a:pt x="5867400" y="44450"/>
                  </a:lnTo>
                  <a:lnTo>
                    <a:pt x="5867400" y="31750"/>
                  </a:lnTo>
                  <a:close/>
                  <a:moveTo>
                    <a:pt x="5918200" y="31750"/>
                  </a:moveTo>
                  <a:lnTo>
                    <a:pt x="5880100" y="31750"/>
                  </a:lnTo>
                  <a:lnTo>
                    <a:pt x="5880100" y="44450"/>
                  </a:lnTo>
                  <a:lnTo>
                    <a:pt x="5918200" y="44450"/>
                  </a:lnTo>
                  <a:lnTo>
                    <a:pt x="5918200" y="31750"/>
                  </a:lnTo>
                  <a:close/>
                  <a:moveTo>
                    <a:pt x="5969000" y="31750"/>
                  </a:moveTo>
                  <a:lnTo>
                    <a:pt x="5930900" y="31750"/>
                  </a:lnTo>
                  <a:lnTo>
                    <a:pt x="5930900" y="44450"/>
                  </a:lnTo>
                  <a:lnTo>
                    <a:pt x="5969000" y="44450"/>
                  </a:lnTo>
                  <a:lnTo>
                    <a:pt x="5969000" y="31750"/>
                  </a:lnTo>
                  <a:close/>
                  <a:moveTo>
                    <a:pt x="6019800" y="31750"/>
                  </a:moveTo>
                  <a:lnTo>
                    <a:pt x="5981700" y="31750"/>
                  </a:lnTo>
                  <a:lnTo>
                    <a:pt x="5981700" y="44450"/>
                  </a:lnTo>
                  <a:lnTo>
                    <a:pt x="6019800" y="44450"/>
                  </a:lnTo>
                  <a:lnTo>
                    <a:pt x="6019800" y="31750"/>
                  </a:lnTo>
                  <a:close/>
                  <a:moveTo>
                    <a:pt x="6070600" y="31750"/>
                  </a:moveTo>
                  <a:lnTo>
                    <a:pt x="6032500" y="31750"/>
                  </a:lnTo>
                  <a:lnTo>
                    <a:pt x="6032500" y="44450"/>
                  </a:lnTo>
                  <a:lnTo>
                    <a:pt x="6070600" y="44450"/>
                  </a:lnTo>
                  <a:lnTo>
                    <a:pt x="6070600" y="31750"/>
                  </a:lnTo>
                  <a:close/>
                  <a:moveTo>
                    <a:pt x="6121400" y="31750"/>
                  </a:moveTo>
                  <a:lnTo>
                    <a:pt x="6083300" y="31750"/>
                  </a:lnTo>
                  <a:lnTo>
                    <a:pt x="6083300" y="44450"/>
                  </a:lnTo>
                  <a:lnTo>
                    <a:pt x="6121400" y="44450"/>
                  </a:lnTo>
                  <a:lnTo>
                    <a:pt x="6121400" y="31750"/>
                  </a:lnTo>
                  <a:close/>
                  <a:moveTo>
                    <a:pt x="6172200" y="31750"/>
                  </a:moveTo>
                  <a:lnTo>
                    <a:pt x="6134100" y="31750"/>
                  </a:lnTo>
                  <a:lnTo>
                    <a:pt x="6134100" y="44450"/>
                  </a:lnTo>
                  <a:lnTo>
                    <a:pt x="6172200" y="44450"/>
                  </a:lnTo>
                  <a:lnTo>
                    <a:pt x="6172200" y="31750"/>
                  </a:lnTo>
                  <a:close/>
                  <a:moveTo>
                    <a:pt x="6223000" y="31750"/>
                  </a:moveTo>
                  <a:lnTo>
                    <a:pt x="6184900" y="31750"/>
                  </a:lnTo>
                  <a:lnTo>
                    <a:pt x="6184900" y="44450"/>
                  </a:lnTo>
                  <a:lnTo>
                    <a:pt x="6223000" y="44450"/>
                  </a:lnTo>
                  <a:lnTo>
                    <a:pt x="6223000" y="31750"/>
                  </a:lnTo>
                  <a:close/>
                  <a:moveTo>
                    <a:pt x="6273800" y="31750"/>
                  </a:moveTo>
                  <a:lnTo>
                    <a:pt x="6235700" y="31750"/>
                  </a:lnTo>
                  <a:lnTo>
                    <a:pt x="6235700" y="44450"/>
                  </a:lnTo>
                  <a:lnTo>
                    <a:pt x="6273800" y="44450"/>
                  </a:lnTo>
                  <a:lnTo>
                    <a:pt x="6273800" y="31750"/>
                  </a:lnTo>
                  <a:close/>
                  <a:moveTo>
                    <a:pt x="6324600" y="31750"/>
                  </a:moveTo>
                  <a:lnTo>
                    <a:pt x="6286500" y="31750"/>
                  </a:lnTo>
                  <a:lnTo>
                    <a:pt x="6286500" y="44450"/>
                  </a:lnTo>
                  <a:lnTo>
                    <a:pt x="6324600" y="44450"/>
                  </a:lnTo>
                  <a:lnTo>
                    <a:pt x="6324600" y="31750"/>
                  </a:lnTo>
                  <a:close/>
                  <a:moveTo>
                    <a:pt x="6375400" y="31750"/>
                  </a:moveTo>
                  <a:lnTo>
                    <a:pt x="6337300" y="31750"/>
                  </a:lnTo>
                  <a:lnTo>
                    <a:pt x="6337300" y="44450"/>
                  </a:lnTo>
                  <a:lnTo>
                    <a:pt x="6375400" y="44450"/>
                  </a:lnTo>
                  <a:lnTo>
                    <a:pt x="6375400" y="31750"/>
                  </a:lnTo>
                  <a:close/>
                  <a:moveTo>
                    <a:pt x="6426200" y="31750"/>
                  </a:moveTo>
                  <a:lnTo>
                    <a:pt x="6388100" y="31750"/>
                  </a:lnTo>
                  <a:lnTo>
                    <a:pt x="6388100" y="44450"/>
                  </a:lnTo>
                  <a:lnTo>
                    <a:pt x="6426200" y="44450"/>
                  </a:lnTo>
                  <a:lnTo>
                    <a:pt x="6426200" y="31750"/>
                  </a:lnTo>
                  <a:close/>
                  <a:moveTo>
                    <a:pt x="6477000" y="31750"/>
                  </a:moveTo>
                  <a:lnTo>
                    <a:pt x="6438900" y="31750"/>
                  </a:lnTo>
                  <a:lnTo>
                    <a:pt x="6438900" y="44450"/>
                  </a:lnTo>
                  <a:lnTo>
                    <a:pt x="6477000" y="44450"/>
                  </a:lnTo>
                  <a:lnTo>
                    <a:pt x="6477000" y="31750"/>
                  </a:lnTo>
                  <a:close/>
                  <a:moveTo>
                    <a:pt x="6527800" y="31750"/>
                  </a:moveTo>
                  <a:lnTo>
                    <a:pt x="6489700" y="31750"/>
                  </a:lnTo>
                  <a:lnTo>
                    <a:pt x="6489700" y="44450"/>
                  </a:lnTo>
                  <a:lnTo>
                    <a:pt x="6527800" y="44450"/>
                  </a:lnTo>
                  <a:lnTo>
                    <a:pt x="6527800" y="31750"/>
                  </a:lnTo>
                  <a:close/>
                  <a:moveTo>
                    <a:pt x="6578600" y="31750"/>
                  </a:moveTo>
                  <a:lnTo>
                    <a:pt x="6540500" y="31750"/>
                  </a:lnTo>
                  <a:lnTo>
                    <a:pt x="6540500" y="44450"/>
                  </a:lnTo>
                  <a:lnTo>
                    <a:pt x="6578600" y="44450"/>
                  </a:lnTo>
                  <a:lnTo>
                    <a:pt x="6578600" y="31750"/>
                  </a:lnTo>
                  <a:close/>
                  <a:moveTo>
                    <a:pt x="6578981" y="0"/>
                  </a:moveTo>
                  <a:lnTo>
                    <a:pt x="6578981" y="76200"/>
                  </a:lnTo>
                  <a:lnTo>
                    <a:pt x="6642481" y="44450"/>
                  </a:lnTo>
                  <a:lnTo>
                    <a:pt x="6591300" y="44450"/>
                  </a:lnTo>
                  <a:lnTo>
                    <a:pt x="6591300" y="31750"/>
                  </a:lnTo>
                  <a:lnTo>
                    <a:pt x="6642481" y="31750"/>
                  </a:lnTo>
                  <a:lnTo>
                    <a:pt x="6578981" y="0"/>
                  </a:lnTo>
                  <a:close/>
                  <a:moveTo>
                    <a:pt x="6591681" y="31750"/>
                  </a:moveTo>
                  <a:lnTo>
                    <a:pt x="6591300" y="31750"/>
                  </a:lnTo>
                  <a:lnTo>
                    <a:pt x="6591300" y="44450"/>
                  </a:lnTo>
                  <a:lnTo>
                    <a:pt x="6591681" y="44450"/>
                  </a:lnTo>
                  <a:lnTo>
                    <a:pt x="6591681" y="31750"/>
                  </a:lnTo>
                  <a:close/>
                  <a:moveTo>
                    <a:pt x="6642481" y="31750"/>
                  </a:moveTo>
                  <a:lnTo>
                    <a:pt x="6591681" y="31750"/>
                  </a:lnTo>
                  <a:lnTo>
                    <a:pt x="6591681" y="44450"/>
                  </a:lnTo>
                  <a:lnTo>
                    <a:pt x="6642481" y="44450"/>
                  </a:lnTo>
                  <a:lnTo>
                    <a:pt x="6655181" y="38100"/>
                  </a:lnTo>
                  <a:lnTo>
                    <a:pt x="6642481" y="31750"/>
                  </a:lnTo>
                  <a:close/>
                </a:path>
              </a:pathLst>
            </a:custGeom>
            <a:solidFill>
              <a:srgbClr val="212b5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882" name="object 47" descr=""/>
            <p:cNvPicPr/>
            <p:nvPr/>
          </p:nvPicPr>
          <p:blipFill>
            <a:blip r:embed="rId32"/>
            <a:stretch/>
          </p:blipFill>
          <p:spPr>
            <a:xfrm>
              <a:off x="2115720" y="2808000"/>
              <a:ext cx="3940560" cy="1616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83" name="CustomShape 15"/>
          <p:cNvSpPr/>
          <p:nvPr/>
        </p:nvSpPr>
        <p:spPr>
          <a:xfrm>
            <a:off x="2008800" y="3017520"/>
            <a:ext cx="6654960" cy="75960"/>
          </a:xfrm>
          <a:custGeom>
            <a:avLst/>
            <a:gdLst/>
            <a:ahLst/>
            <a:rect l="l" t="t" r="r" b="b"/>
            <a:pathLst>
              <a:path w="6655434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921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21" y="3175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  <a:moveTo>
                  <a:pt x="74921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21" y="44450"/>
                </a:lnTo>
                <a:lnTo>
                  <a:pt x="76200" y="38100"/>
                </a:lnTo>
                <a:lnTo>
                  <a:pt x="74921" y="31750"/>
                </a:lnTo>
                <a:close/>
                <a:moveTo>
                  <a:pt x="76200" y="38100"/>
                </a:moveTo>
                <a:lnTo>
                  <a:pt x="74921" y="44450"/>
                </a:lnTo>
                <a:lnTo>
                  <a:pt x="76200" y="44450"/>
                </a:lnTo>
                <a:lnTo>
                  <a:pt x="76200" y="38100"/>
                </a:lnTo>
                <a:close/>
                <a:moveTo>
                  <a:pt x="76200" y="31750"/>
                </a:moveTo>
                <a:lnTo>
                  <a:pt x="74921" y="31750"/>
                </a:lnTo>
                <a:lnTo>
                  <a:pt x="76200" y="38100"/>
                </a:lnTo>
                <a:lnTo>
                  <a:pt x="76200" y="31750"/>
                </a:lnTo>
                <a:close/>
                <a:moveTo>
                  <a:pt x="127000" y="31750"/>
                </a:moveTo>
                <a:lnTo>
                  <a:pt x="88900" y="31750"/>
                </a:lnTo>
                <a:lnTo>
                  <a:pt x="88900" y="44450"/>
                </a:lnTo>
                <a:lnTo>
                  <a:pt x="127000" y="44450"/>
                </a:lnTo>
                <a:lnTo>
                  <a:pt x="127000" y="31750"/>
                </a:lnTo>
                <a:close/>
                <a:moveTo>
                  <a:pt x="177800" y="31750"/>
                </a:moveTo>
                <a:lnTo>
                  <a:pt x="139700" y="31750"/>
                </a:lnTo>
                <a:lnTo>
                  <a:pt x="139700" y="44450"/>
                </a:lnTo>
                <a:lnTo>
                  <a:pt x="177800" y="44450"/>
                </a:lnTo>
                <a:lnTo>
                  <a:pt x="177800" y="31750"/>
                </a:lnTo>
                <a:close/>
                <a:moveTo>
                  <a:pt x="228600" y="31750"/>
                </a:moveTo>
                <a:lnTo>
                  <a:pt x="190500" y="31750"/>
                </a:lnTo>
                <a:lnTo>
                  <a:pt x="190500" y="44450"/>
                </a:lnTo>
                <a:lnTo>
                  <a:pt x="228600" y="44450"/>
                </a:lnTo>
                <a:lnTo>
                  <a:pt x="228600" y="31750"/>
                </a:lnTo>
                <a:close/>
                <a:moveTo>
                  <a:pt x="279400" y="31750"/>
                </a:moveTo>
                <a:lnTo>
                  <a:pt x="241300" y="31750"/>
                </a:lnTo>
                <a:lnTo>
                  <a:pt x="241300" y="44450"/>
                </a:lnTo>
                <a:lnTo>
                  <a:pt x="279400" y="44450"/>
                </a:lnTo>
                <a:lnTo>
                  <a:pt x="279400" y="31750"/>
                </a:lnTo>
                <a:close/>
                <a:moveTo>
                  <a:pt x="330200" y="31750"/>
                </a:moveTo>
                <a:lnTo>
                  <a:pt x="292100" y="31750"/>
                </a:lnTo>
                <a:lnTo>
                  <a:pt x="292100" y="44450"/>
                </a:lnTo>
                <a:lnTo>
                  <a:pt x="330200" y="44450"/>
                </a:lnTo>
                <a:lnTo>
                  <a:pt x="330200" y="31750"/>
                </a:lnTo>
                <a:close/>
                <a:moveTo>
                  <a:pt x="381000" y="31750"/>
                </a:moveTo>
                <a:lnTo>
                  <a:pt x="342900" y="31750"/>
                </a:lnTo>
                <a:lnTo>
                  <a:pt x="342900" y="44450"/>
                </a:lnTo>
                <a:lnTo>
                  <a:pt x="381000" y="44450"/>
                </a:lnTo>
                <a:lnTo>
                  <a:pt x="381000" y="31750"/>
                </a:lnTo>
                <a:close/>
                <a:moveTo>
                  <a:pt x="4318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31800" y="44450"/>
                </a:lnTo>
                <a:lnTo>
                  <a:pt x="431800" y="31750"/>
                </a:lnTo>
                <a:close/>
                <a:moveTo>
                  <a:pt x="482600" y="31750"/>
                </a:moveTo>
                <a:lnTo>
                  <a:pt x="444500" y="31750"/>
                </a:lnTo>
                <a:lnTo>
                  <a:pt x="444500" y="44450"/>
                </a:lnTo>
                <a:lnTo>
                  <a:pt x="482600" y="44450"/>
                </a:lnTo>
                <a:lnTo>
                  <a:pt x="482600" y="31750"/>
                </a:lnTo>
                <a:close/>
                <a:moveTo>
                  <a:pt x="533400" y="31750"/>
                </a:moveTo>
                <a:lnTo>
                  <a:pt x="495300" y="31750"/>
                </a:lnTo>
                <a:lnTo>
                  <a:pt x="495300" y="44450"/>
                </a:lnTo>
                <a:lnTo>
                  <a:pt x="533400" y="44450"/>
                </a:lnTo>
                <a:lnTo>
                  <a:pt x="533400" y="31750"/>
                </a:lnTo>
                <a:close/>
                <a:moveTo>
                  <a:pt x="5842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84200" y="44450"/>
                </a:lnTo>
                <a:lnTo>
                  <a:pt x="584200" y="31750"/>
                </a:lnTo>
                <a:close/>
                <a:moveTo>
                  <a:pt x="635000" y="31750"/>
                </a:moveTo>
                <a:lnTo>
                  <a:pt x="596900" y="31750"/>
                </a:lnTo>
                <a:lnTo>
                  <a:pt x="596900" y="44450"/>
                </a:lnTo>
                <a:lnTo>
                  <a:pt x="635000" y="44450"/>
                </a:lnTo>
                <a:lnTo>
                  <a:pt x="635000" y="31750"/>
                </a:lnTo>
                <a:close/>
                <a:moveTo>
                  <a:pt x="685800" y="31750"/>
                </a:moveTo>
                <a:lnTo>
                  <a:pt x="647700" y="31750"/>
                </a:lnTo>
                <a:lnTo>
                  <a:pt x="647700" y="44450"/>
                </a:lnTo>
                <a:lnTo>
                  <a:pt x="685800" y="44450"/>
                </a:lnTo>
                <a:lnTo>
                  <a:pt x="685800" y="31750"/>
                </a:lnTo>
                <a:close/>
                <a:moveTo>
                  <a:pt x="736600" y="31750"/>
                </a:moveTo>
                <a:lnTo>
                  <a:pt x="698500" y="31750"/>
                </a:lnTo>
                <a:lnTo>
                  <a:pt x="698500" y="44450"/>
                </a:lnTo>
                <a:lnTo>
                  <a:pt x="736600" y="44450"/>
                </a:lnTo>
                <a:lnTo>
                  <a:pt x="736600" y="31750"/>
                </a:lnTo>
                <a:close/>
                <a:moveTo>
                  <a:pt x="787400" y="31750"/>
                </a:moveTo>
                <a:lnTo>
                  <a:pt x="749300" y="31750"/>
                </a:lnTo>
                <a:lnTo>
                  <a:pt x="749300" y="44450"/>
                </a:lnTo>
                <a:lnTo>
                  <a:pt x="787400" y="44450"/>
                </a:lnTo>
                <a:lnTo>
                  <a:pt x="787400" y="31750"/>
                </a:lnTo>
                <a:close/>
                <a:moveTo>
                  <a:pt x="838200" y="31750"/>
                </a:moveTo>
                <a:lnTo>
                  <a:pt x="800100" y="31750"/>
                </a:lnTo>
                <a:lnTo>
                  <a:pt x="800100" y="44450"/>
                </a:lnTo>
                <a:lnTo>
                  <a:pt x="838200" y="44450"/>
                </a:lnTo>
                <a:lnTo>
                  <a:pt x="838200" y="31750"/>
                </a:lnTo>
                <a:close/>
                <a:moveTo>
                  <a:pt x="889000" y="31750"/>
                </a:moveTo>
                <a:lnTo>
                  <a:pt x="850900" y="31750"/>
                </a:lnTo>
                <a:lnTo>
                  <a:pt x="850900" y="44450"/>
                </a:lnTo>
                <a:lnTo>
                  <a:pt x="889000" y="44450"/>
                </a:lnTo>
                <a:lnTo>
                  <a:pt x="889000" y="31750"/>
                </a:lnTo>
                <a:close/>
                <a:moveTo>
                  <a:pt x="939800" y="31750"/>
                </a:moveTo>
                <a:lnTo>
                  <a:pt x="901700" y="31750"/>
                </a:lnTo>
                <a:lnTo>
                  <a:pt x="901700" y="44450"/>
                </a:lnTo>
                <a:lnTo>
                  <a:pt x="939800" y="44450"/>
                </a:lnTo>
                <a:lnTo>
                  <a:pt x="939800" y="31750"/>
                </a:lnTo>
                <a:close/>
                <a:moveTo>
                  <a:pt x="990600" y="31750"/>
                </a:moveTo>
                <a:lnTo>
                  <a:pt x="952500" y="31750"/>
                </a:lnTo>
                <a:lnTo>
                  <a:pt x="952500" y="44450"/>
                </a:lnTo>
                <a:lnTo>
                  <a:pt x="990600" y="44450"/>
                </a:lnTo>
                <a:lnTo>
                  <a:pt x="990600" y="31750"/>
                </a:lnTo>
                <a:close/>
                <a:moveTo>
                  <a:pt x="1041400" y="31750"/>
                </a:moveTo>
                <a:lnTo>
                  <a:pt x="1003300" y="31750"/>
                </a:lnTo>
                <a:lnTo>
                  <a:pt x="1003300" y="44450"/>
                </a:lnTo>
                <a:lnTo>
                  <a:pt x="1041400" y="44450"/>
                </a:lnTo>
                <a:lnTo>
                  <a:pt x="1041400" y="31750"/>
                </a:lnTo>
                <a:close/>
                <a:moveTo>
                  <a:pt x="1092200" y="31750"/>
                </a:moveTo>
                <a:lnTo>
                  <a:pt x="1054100" y="31750"/>
                </a:lnTo>
                <a:lnTo>
                  <a:pt x="1054100" y="44450"/>
                </a:lnTo>
                <a:lnTo>
                  <a:pt x="1092200" y="44450"/>
                </a:lnTo>
                <a:lnTo>
                  <a:pt x="1092200" y="31750"/>
                </a:lnTo>
                <a:close/>
                <a:moveTo>
                  <a:pt x="1143000" y="31750"/>
                </a:moveTo>
                <a:lnTo>
                  <a:pt x="1104900" y="31750"/>
                </a:lnTo>
                <a:lnTo>
                  <a:pt x="1104900" y="44450"/>
                </a:lnTo>
                <a:lnTo>
                  <a:pt x="1143000" y="44450"/>
                </a:lnTo>
                <a:lnTo>
                  <a:pt x="1143000" y="31750"/>
                </a:lnTo>
                <a:close/>
                <a:moveTo>
                  <a:pt x="1193800" y="31750"/>
                </a:moveTo>
                <a:lnTo>
                  <a:pt x="1155700" y="31750"/>
                </a:lnTo>
                <a:lnTo>
                  <a:pt x="1155700" y="44450"/>
                </a:lnTo>
                <a:lnTo>
                  <a:pt x="1193800" y="44450"/>
                </a:lnTo>
                <a:lnTo>
                  <a:pt x="1193800" y="31750"/>
                </a:lnTo>
                <a:close/>
                <a:moveTo>
                  <a:pt x="1244600" y="31750"/>
                </a:moveTo>
                <a:lnTo>
                  <a:pt x="1206500" y="31750"/>
                </a:lnTo>
                <a:lnTo>
                  <a:pt x="1206500" y="44450"/>
                </a:lnTo>
                <a:lnTo>
                  <a:pt x="1244600" y="44450"/>
                </a:lnTo>
                <a:lnTo>
                  <a:pt x="1244600" y="31750"/>
                </a:lnTo>
                <a:close/>
                <a:moveTo>
                  <a:pt x="1295400" y="31750"/>
                </a:moveTo>
                <a:lnTo>
                  <a:pt x="1257300" y="31750"/>
                </a:lnTo>
                <a:lnTo>
                  <a:pt x="1257300" y="44450"/>
                </a:lnTo>
                <a:lnTo>
                  <a:pt x="1295400" y="44450"/>
                </a:lnTo>
                <a:lnTo>
                  <a:pt x="1295400" y="31750"/>
                </a:lnTo>
                <a:close/>
                <a:moveTo>
                  <a:pt x="1346200" y="31750"/>
                </a:moveTo>
                <a:lnTo>
                  <a:pt x="1308100" y="31750"/>
                </a:lnTo>
                <a:lnTo>
                  <a:pt x="1308100" y="44450"/>
                </a:lnTo>
                <a:lnTo>
                  <a:pt x="1346200" y="44450"/>
                </a:lnTo>
                <a:lnTo>
                  <a:pt x="1346200" y="31750"/>
                </a:lnTo>
                <a:close/>
                <a:moveTo>
                  <a:pt x="1397000" y="31750"/>
                </a:moveTo>
                <a:lnTo>
                  <a:pt x="1358900" y="31750"/>
                </a:lnTo>
                <a:lnTo>
                  <a:pt x="1358900" y="44450"/>
                </a:lnTo>
                <a:lnTo>
                  <a:pt x="1397000" y="44450"/>
                </a:lnTo>
                <a:lnTo>
                  <a:pt x="1397000" y="31750"/>
                </a:lnTo>
                <a:close/>
                <a:moveTo>
                  <a:pt x="1447800" y="31750"/>
                </a:moveTo>
                <a:lnTo>
                  <a:pt x="1409700" y="31750"/>
                </a:lnTo>
                <a:lnTo>
                  <a:pt x="1409700" y="44450"/>
                </a:lnTo>
                <a:lnTo>
                  <a:pt x="1447800" y="44450"/>
                </a:lnTo>
                <a:lnTo>
                  <a:pt x="1447800" y="31750"/>
                </a:lnTo>
                <a:close/>
                <a:moveTo>
                  <a:pt x="1498600" y="31750"/>
                </a:moveTo>
                <a:lnTo>
                  <a:pt x="1460500" y="31750"/>
                </a:lnTo>
                <a:lnTo>
                  <a:pt x="1460500" y="44450"/>
                </a:lnTo>
                <a:lnTo>
                  <a:pt x="1498600" y="44450"/>
                </a:lnTo>
                <a:lnTo>
                  <a:pt x="1498600" y="31750"/>
                </a:lnTo>
                <a:close/>
                <a:moveTo>
                  <a:pt x="1549400" y="31750"/>
                </a:moveTo>
                <a:lnTo>
                  <a:pt x="1511300" y="31750"/>
                </a:lnTo>
                <a:lnTo>
                  <a:pt x="1511300" y="44450"/>
                </a:lnTo>
                <a:lnTo>
                  <a:pt x="1549400" y="44450"/>
                </a:lnTo>
                <a:lnTo>
                  <a:pt x="1549400" y="31750"/>
                </a:lnTo>
                <a:close/>
                <a:moveTo>
                  <a:pt x="1600200" y="31750"/>
                </a:moveTo>
                <a:lnTo>
                  <a:pt x="1562100" y="31750"/>
                </a:lnTo>
                <a:lnTo>
                  <a:pt x="1562100" y="44450"/>
                </a:lnTo>
                <a:lnTo>
                  <a:pt x="1600200" y="44450"/>
                </a:lnTo>
                <a:lnTo>
                  <a:pt x="1600200" y="31750"/>
                </a:lnTo>
                <a:close/>
                <a:moveTo>
                  <a:pt x="1651000" y="31750"/>
                </a:moveTo>
                <a:lnTo>
                  <a:pt x="1612900" y="31750"/>
                </a:lnTo>
                <a:lnTo>
                  <a:pt x="1612900" y="44450"/>
                </a:lnTo>
                <a:lnTo>
                  <a:pt x="1651000" y="44450"/>
                </a:lnTo>
                <a:lnTo>
                  <a:pt x="1651000" y="31750"/>
                </a:lnTo>
                <a:close/>
                <a:moveTo>
                  <a:pt x="1701800" y="31750"/>
                </a:moveTo>
                <a:lnTo>
                  <a:pt x="1663700" y="31750"/>
                </a:lnTo>
                <a:lnTo>
                  <a:pt x="1663700" y="44450"/>
                </a:lnTo>
                <a:lnTo>
                  <a:pt x="1701800" y="44450"/>
                </a:lnTo>
                <a:lnTo>
                  <a:pt x="1701800" y="31750"/>
                </a:lnTo>
                <a:close/>
                <a:moveTo>
                  <a:pt x="1752600" y="31750"/>
                </a:moveTo>
                <a:lnTo>
                  <a:pt x="1714500" y="31750"/>
                </a:lnTo>
                <a:lnTo>
                  <a:pt x="1714500" y="44450"/>
                </a:lnTo>
                <a:lnTo>
                  <a:pt x="1752600" y="44450"/>
                </a:lnTo>
                <a:lnTo>
                  <a:pt x="1752600" y="31750"/>
                </a:lnTo>
                <a:close/>
                <a:moveTo>
                  <a:pt x="1803400" y="31750"/>
                </a:moveTo>
                <a:lnTo>
                  <a:pt x="1765300" y="31750"/>
                </a:lnTo>
                <a:lnTo>
                  <a:pt x="1765300" y="44450"/>
                </a:lnTo>
                <a:lnTo>
                  <a:pt x="1803400" y="44450"/>
                </a:lnTo>
                <a:lnTo>
                  <a:pt x="1803400" y="31750"/>
                </a:lnTo>
                <a:close/>
                <a:moveTo>
                  <a:pt x="1854200" y="31750"/>
                </a:moveTo>
                <a:lnTo>
                  <a:pt x="1816100" y="31750"/>
                </a:lnTo>
                <a:lnTo>
                  <a:pt x="1816100" y="44450"/>
                </a:lnTo>
                <a:lnTo>
                  <a:pt x="1854200" y="44450"/>
                </a:lnTo>
                <a:lnTo>
                  <a:pt x="1854200" y="31750"/>
                </a:lnTo>
                <a:close/>
                <a:moveTo>
                  <a:pt x="1905000" y="31750"/>
                </a:moveTo>
                <a:lnTo>
                  <a:pt x="1866900" y="31750"/>
                </a:lnTo>
                <a:lnTo>
                  <a:pt x="1866900" y="44450"/>
                </a:lnTo>
                <a:lnTo>
                  <a:pt x="1905000" y="44450"/>
                </a:lnTo>
                <a:lnTo>
                  <a:pt x="1905000" y="31750"/>
                </a:lnTo>
                <a:close/>
                <a:moveTo>
                  <a:pt x="1955800" y="31750"/>
                </a:moveTo>
                <a:lnTo>
                  <a:pt x="1917700" y="31750"/>
                </a:lnTo>
                <a:lnTo>
                  <a:pt x="1917700" y="44450"/>
                </a:lnTo>
                <a:lnTo>
                  <a:pt x="1955800" y="44450"/>
                </a:lnTo>
                <a:lnTo>
                  <a:pt x="1955800" y="31750"/>
                </a:lnTo>
                <a:close/>
                <a:moveTo>
                  <a:pt x="2006600" y="31750"/>
                </a:moveTo>
                <a:lnTo>
                  <a:pt x="1968500" y="31750"/>
                </a:lnTo>
                <a:lnTo>
                  <a:pt x="1968500" y="44450"/>
                </a:lnTo>
                <a:lnTo>
                  <a:pt x="2006600" y="44450"/>
                </a:lnTo>
                <a:lnTo>
                  <a:pt x="2006600" y="31750"/>
                </a:lnTo>
                <a:close/>
                <a:moveTo>
                  <a:pt x="2057400" y="31750"/>
                </a:moveTo>
                <a:lnTo>
                  <a:pt x="2019300" y="31750"/>
                </a:lnTo>
                <a:lnTo>
                  <a:pt x="2019300" y="44450"/>
                </a:lnTo>
                <a:lnTo>
                  <a:pt x="2057400" y="44450"/>
                </a:lnTo>
                <a:lnTo>
                  <a:pt x="2057400" y="31750"/>
                </a:lnTo>
                <a:close/>
                <a:moveTo>
                  <a:pt x="2108200" y="31750"/>
                </a:moveTo>
                <a:lnTo>
                  <a:pt x="2070100" y="31750"/>
                </a:lnTo>
                <a:lnTo>
                  <a:pt x="2070100" y="44450"/>
                </a:lnTo>
                <a:lnTo>
                  <a:pt x="2108200" y="44450"/>
                </a:lnTo>
                <a:lnTo>
                  <a:pt x="2108200" y="31750"/>
                </a:lnTo>
                <a:close/>
                <a:moveTo>
                  <a:pt x="2159000" y="31750"/>
                </a:moveTo>
                <a:lnTo>
                  <a:pt x="2120900" y="31750"/>
                </a:lnTo>
                <a:lnTo>
                  <a:pt x="2120900" y="44450"/>
                </a:lnTo>
                <a:lnTo>
                  <a:pt x="2159000" y="44450"/>
                </a:lnTo>
                <a:lnTo>
                  <a:pt x="2159000" y="31750"/>
                </a:lnTo>
                <a:close/>
                <a:moveTo>
                  <a:pt x="2209800" y="31750"/>
                </a:moveTo>
                <a:lnTo>
                  <a:pt x="2171700" y="31750"/>
                </a:lnTo>
                <a:lnTo>
                  <a:pt x="2171700" y="44450"/>
                </a:lnTo>
                <a:lnTo>
                  <a:pt x="2209800" y="44450"/>
                </a:lnTo>
                <a:lnTo>
                  <a:pt x="2209800" y="31750"/>
                </a:lnTo>
                <a:close/>
                <a:moveTo>
                  <a:pt x="2260600" y="31750"/>
                </a:moveTo>
                <a:lnTo>
                  <a:pt x="2222500" y="31750"/>
                </a:lnTo>
                <a:lnTo>
                  <a:pt x="2222500" y="44450"/>
                </a:lnTo>
                <a:lnTo>
                  <a:pt x="2260600" y="44450"/>
                </a:lnTo>
                <a:lnTo>
                  <a:pt x="2260600" y="31750"/>
                </a:lnTo>
                <a:close/>
                <a:moveTo>
                  <a:pt x="2311400" y="31750"/>
                </a:moveTo>
                <a:lnTo>
                  <a:pt x="2273300" y="31750"/>
                </a:lnTo>
                <a:lnTo>
                  <a:pt x="2273300" y="44450"/>
                </a:lnTo>
                <a:lnTo>
                  <a:pt x="2311400" y="44450"/>
                </a:lnTo>
                <a:lnTo>
                  <a:pt x="2311400" y="31750"/>
                </a:lnTo>
                <a:close/>
                <a:moveTo>
                  <a:pt x="2362200" y="31750"/>
                </a:moveTo>
                <a:lnTo>
                  <a:pt x="2324100" y="31750"/>
                </a:lnTo>
                <a:lnTo>
                  <a:pt x="2324100" y="44450"/>
                </a:lnTo>
                <a:lnTo>
                  <a:pt x="2362200" y="44450"/>
                </a:lnTo>
                <a:lnTo>
                  <a:pt x="2362200" y="31750"/>
                </a:lnTo>
                <a:close/>
                <a:moveTo>
                  <a:pt x="2413000" y="31750"/>
                </a:moveTo>
                <a:lnTo>
                  <a:pt x="2374900" y="31750"/>
                </a:lnTo>
                <a:lnTo>
                  <a:pt x="2374900" y="44450"/>
                </a:lnTo>
                <a:lnTo>
                  <a:pt x="2413000" y="44450"/>
                </a:lnTo>
                <a:lnTo>
                  <a:pt x="2413000" y="31750"/>
                </a:lnTo>
                <a:close/>
                <a:moveTo>
                  <a:pt x="2463800" y="31750"/>
                </a:moveTo>
                <a:lnTo>
                  <a:pt x="2425700" y="31750"/>
                </a:lnTo>
                <a:lnTo>
                  <a:pt x="2425700" y="44450"/>
                </a:lnTo>
                <a:lnTo>
                  <a:pt x="2463800" y="44450"/>
                </a:lnTo>
                <a:lnTo>
                  <a:pt x="2463800" y="31750"/>
                </a:lnTo>
                <a:close/>
                <a:moveTo>
                  <a:pt x="2514600" y="31750"/>
                </a:moveTo>
                <a:lnTo>
                  <a:pt x="2476500" y="31750"/>
                </a:lnTo>
                <a:lnTo>
                  <a:pt x="2476500" y="44450"/>
                </a:lnTo>
                <a:lnTo>
                  <a:pt x="2514600" y="44450"/>
                </a:lnTo>
                <a:lnTo>
                  <a:pt x="2514600" y="31750"/>
                </a:lnTo>
                <a:close/>
                <a:moveTo>
                  <a:pt x="2565400" y="31750"/>
                </a:moveTo>
                <a:lnTo>
                  <a:pt x="2527300" y="31750"/>
                </a:lnTo>
                <a:lnTo>
                  <a:pt x="2527300" y="44450"/>
                </a:lnTo>
                <a:lnTo>
                  <a:pt x="2565400" y="44450"/>
                </a:lnTo>
                <a:lnTo>
                  <a:pt x="2565400" y="31750"/>
                </a:lnTo>
                <a:close/>
                <a:moveTo>
                  <a:pt x="2616200" y="31750"/>
                </a:moveTo>
                <a:lnTo>
                  <a:pt x="2578100" y="31750"/>
                </a:lnTo>
                <a:lnTo>
                  <a:pt x="2578100" y="44450"/>
                </a:lnTo>
                <a:lnTo>
                  <a:pt x="2616200" y="44450"/>
                </a:lnTo>
                <a:lnTo>
                  <a:pt x="2616200" y="31750"/>
                </a:lnTo>
                <a:close/>
                <a:moveTo>
                  <a:pt x="2667000" y="31750"/>
                </a:moveTo>
                <a:lnTo>
                  <a:pt x="2628900" y="31750"/>
                </a:lnTo>
                <a:lnTo>
                  <a:pt x="2628900" y="44450"/>
                </a:lnTo>
                <a:lnTo>
                  <a:pt x="2667000" y="44450"/>
                </a:lnTo>
                <a:lnTo>
                  <a:pt x="2667000" y="31750"/>
                </a:lnTo>
                <a:close/>
                <a:moveTo>
                  <a:pt x="2717800" y="31750"/>
                </a:moveTo>
                <a:lnTo>
                  <a:pt x="2679700" y="31750"/>
                </a:lnTo>
                <a:lnTo>
                  <a:pt x="2679700" y="44450"/>
                </a:lnTo>
                <a:lnTo>
                  <a:pt x="2717800" y="44450"/>
                </a:lnTo>
                <a:lnTo>
                  <a:pt x="2717800" y="31750"/>
                </a:lnTo>
                <a:close/>
                <a:moveTo>
                  <a:pt x="2768600" y="31750"/>
                </a:moveTo>
                <a:lnTo>
                  <a:pt x="2730500" y="31750"/>
                </a:lnTo>
                <a:lnTo>
                  <a:pt x="2730500" y="44450"/>
                </a:lnTo>
                <a:lnTo>
                  <a:pt x="2768600" y="44450"/>
                </a:lnTo>
                <a:lnTo>
                  <a:pt x="2768600" y="31750"/>
                </a:lnTo>
                <a:close/>
                <a:moveTo>
                  <a:pt x="2819400" y="31750"/>
                </a:moveTo>
                <a:lnTo>
                  <a:pt x="2781300" y="31750"/>
                </a:lnTo>
                <a:lnTo>
                  <a:pt x="2781300" y="44450"/>
                </a:lnTo>
                <a:lnTo>
                  <a:pt x="2819400" y="44450"/>
                </a:lnTo>
                <a:lnTo>
                  <a:pt x="2819400" y="31750"/>
                </a:lnTo>
                <a:close/>
                <a:moveTo>
                  <a:pt x="2870200" y="31750"/>
                </a:moveTo>
                <a:lnTo>
                  <a:pt x="2832100" y="31750"/>
                </a:lnTo>
                <a:lnTo>
                  <a:pt x="2832100" y="44450"/>
                </a:lnTo>
                <a:lnTo>
                  <a:pt x="2870200" y="44450"/>
                </a:lnTo>
                <a:lnTo>
                  <a:pt x="2870200" y="31750"/>
                </a:lnTo>
                <a:close/>
                <a:moveTo>
                  <a:pt x="2921000" y="31750"/>
                </a:moveTo>
                <a:lnTo>
                  <a:pt x="2882900" y="31750"/>
                </a:lnTo>
                <a:lnTo>
                  <a:pt x="2882900" y="44450"/>
                </a:lnTo>
                <a:lnTo>
                  <a:pt x="2921000" y="44450"/>
                </a:lnTo>
                <a:lnTo>
                  <a:pt x="2921000" y="31750"/>
                </a:lnTo>
                <a:close/>
                <a:moveTo>
                  <a:pt x="2971800" y="31750"/>
                </a:moveTo>
                <a:lnTo>
                  <a:pt x="2933700" y="31750"/>
                </a:lnTo>
                <a:lnTo>
                  <a:pt x="2933700" y="44450"/>
                </a:lnTo>
                <a:lnTo>
                  <a:pt x="2971800" y="44450"/>
                </a:lnTo>
                <a:lnTo>
                  <a:pt x="2971800" y="31750"/>
                </a:lnTo>
                <a:close/>
                <a:moveTo>
                  <a:pt x="3022600" y="31750"/>
                </a:moveTo>
                <a:lnTo>
                  <a:pt x="2984500" y="31750"/>
                </a:lnTo>
                <a:lnTo>
                  <a:pt x="2984500" y="44450"/>
                </a:lnTo>
                <a:lnTo>
                  <a:pt x="3022600" y="44450"/>
                </a:lnTo>
                <a:lnTo>
                  <a:pt x="3022600" y="31750"/>
                </a:lnTo>
                <a:close/>
                <a:moveTo>
                  <a:pt x="3073400" y="31750"/>
                </a:moveTo>
                <a:lnTo>
                  <a:pt x="3035300" y="31750"/>
                </a:lnTo>
                <a:lnTo>
                  <a:pt x="3035300" y="44450"/>
                </a:lnTo>
                <a:lnTo>
                  <a:pt x="3073400" y="44450"/>
                </a:lnTo>
                <a:lnTo>
                  <a:pt x="3073400" y="31750"/>
                </a:lnTo>
                <a:close/>
                <a:moveTo>
                  <a:pt x="3124200" y="31750"/>
                </a:moveTo>
                <a:lnTo>
                  <a:pt x="3086100" y="31750"/>
                </a:lnTo>
                <a:lnTo>
                  <a:pt x="3086100" y="44450"/>
                </a:lnTo>
                <a:lnTo>
                  <a:pt x="3124200" y="44450"/>
                </a:lnTo>
                <a:lnTo>
                  <a:pt x="3124200" y="31750"/>
                </a:lnTo>
                <a:close/>
                <a:moveTo>
                  <a:pt x="3175000" y="31750"/>
                </a:moveTo>
                <a:lnTo>
                  <a:pt x="3136900" y="31750"/>
                </a:lnTo>
                <a:lnTo>
                  <a:pt x="3136900" y="44450"/>
                </a:lnTo>
                <a:lnTo>
                  <a:pt x="3175000" y="44450"/>
                </a:lnTo>
                <a:lnTo>
                  <a:pt x="3175000" y="31750"/>
                </a:lnTo>
                <a:close/>
                <a:moveTo>
                  <a:pt x="3225800" y="31750"/>
                </a:moveTo>
                <a:lnTo>
                  <a:pt x="3187700" y="31750"/>
                </a:lnTo>
                <a:lnTo>
                  <a:pt x="3187700" y="44450"/>
                </a:lnTo>
                <a:lnTo>
                  <a:pt x="3225800" y="44450"/>
                </a:lnTo>
                <a:lnTo>
                  <a:pt x="3225800" y="31750"/>
                </a:lnTo>
                <a:close/>
                <a:moveTo>
                  <a:pt x="3276600" y="31750"/>
                </a:moveTo>
                <a:lnTo>
                  <a:pt x="3238500" y="31750"/>
                </a:lnTo>
                <a:lnTo>
                  <a:pt x="3238500" y="44450"/>
                </a:lnTo>
                <a:lnTo>
                  <a:pt x="3276600" y="44450"/>
                </a:lnTo>
                <a:lnTo>
                  <a:pt x="3276600" y="31750"/>
                </a:lnTo>
                <a:close/>
                <a:moveTo>
                  <a:pt x="3327400" y="31750"/>
                </a:moveTo>
                <a:lnTo>
                  <a:pt x="3289300" y="31750"/>
                </a:lnTo>
                <a:lnTo>
                  <a:pt x="3289300" y="44450"/>
                </a:lnTo>
                <a:lnTo>
                  <a:pt x="3327400" y="44450"/>
                </a:lnTo>
                <a:lnTo>
                  <a:pt x="3327400" y="31750"/>
                </a:lnTo>
                <a:close/>
                <a:moveTo>
                  <a:pt x="3378200" y="31750"/>
                </a:moveTo>
                <a:lnTo>
                  <a:pt x="3340100" y="31750"/>
                </a:lnTo>
                <a:lnTo>
                  <a:pt x="3340100" y="44450"/>
                </a:lnTo>
                <a:lnTo>
                  <a:pt x="3378200" y="44450"/>
                </a:lnTo>
                <a:lnTo>
                  <a:pt x="3378200" y="31750"/>
                </a:lnTo>
                <a:close/>
                <a:moveTo>
                  <a:pt x="3429000" y="31750"/>
                </a:moveTo>
                <a:lnTo>
                  <a:pt x="3390900" y="31750"/>
                </a:lnTo>
                <a:lnTo>
                  <a:pt x="3390900" y="44450"/>
                </a:lnTo>
                <a:lnTo>
                  <a:pt x="3429000" y="44450"/>
                </a:lnTo>
                <a:lnTo>
                  <a:pt x="3429000" y="31750"/>
                </a:lnTo>
                <a:close/>
                <a:moveTo>
                  <a:pt x="3479800" y="31750"/>
                </a:moveTo>
                <a:lnTo>
                  <a:pt x="3441700" y="31750"/>
                </a:lnTo>
                <a:lnTo>
                  <a:pt x="3441700" y="44450"/>
                </a:lnTo>
                <a:lnTo>
                  <a:pt x="3479800" y="44450"/>
                </a:lnTo>
                <a:lnTo>
                  <a:pt x="3479800" y="31750"/>
                </a:lnTo>
                <a:close/>
                <a:moveTo>
                  <a:pt x="3530600" y="31750"/>
                </a:moveTo>
                <a:lnTo>
                  <a:pt x="3492500" y="31750"/>
                </a:lnTo>
                <a:lnTo>
                  <a:pt x="3492500" y="44450"/>
                </a:lnTo>
                <a:lnTo>
                  <a:pt x="3530600" y="44450"/>
                </a:lnTo>
                <a:lnTo>
                  <a:pt x="3530600" y="31750"/>
                </a:lnTo>
                <a:close/>
                <a:moveTo>
                  <a:pt x="3581400" y="31750"/>
                </a:moveTo>
                <a:lnTo>
                  <a:pt x="3543300" y="31750"/>
                </a:lnTo>
                <a:lnTo>
                  <a:pt x="3543300" y="44450"/>
                </a:lnTo>
                <a:lnTo>
                  <a:pt x="3581400" y="44450"/>
                </a:lnTo>
                <a:lnTo>
                  <a:pt x="3581400" y="31750"/>
                </a:lnTo>
                <a:close/>
                <a:moveTo>
                  <a:pt x="3632200" y="31750"/>
                </a:moveTo>
                <a:lnTo>
                  <a:pt x="3594100" y="31750"/>
                </a:lnTo>
                <a:lnTo>
                  <a:pt x="3594100" y="44450"/>
                </a:lnTo>
                <a:lnTo>
                  <a:pt x="3632200" y="44450"/>
                </a:lnTo>
                <a:lnTo>
                  <a:pt x="3632200" y="31750"/>
                </a:lnTo>
                <a:close/>
                <a:moveTo>
                  <a:pt x="3683000" y="31750"/>
                </a:moveTo>
                <a:lnTo>
                  <a:pt x="3644900" y="31750"/>
                </a:lnTo>
                <a:lnTo>
                  <a:pt x="3644900" y="44450"/>
                </a:lnTo>
                <a:lnTo>
                  <a:pt x="3683000" y="44450"/>
                </a:lnTo>
                <a:lnTo>
                  <a:pt x="3683000" y="31750"/>
                </a:lnTo>
                <a:close/>
                <a:moveTo>
                  <a:pt x="3733800" y="31750"/>
                </a:moveTo>
                <a:lnTo>
                  <a:pt x="3695700" y="31750"/>
                </a:lnTo>
                <a:lnTo>
                  <a:pt x="3695700" y="44450"/>
                </a:lnTo>
                <a:lnTo>
                  <a:pt x="3733800" y="44450"/>
                </a:lnTo>
                <a:lnTo>
                  <a:pt x="3733800" y="31750"/>
                </a:lnTo>
                <a:close/>
                <a:moveTo>
                  <a:pt x="3784600" y="31750"/>
                </a:moveTo>
                <a:lnTo>
                  <a:pt x="3746500" y="31750"/>
                </a:lnTo>
                <a:lnTo>
                  <a:pt x="3746500" y="44450"/>
                </a:lnTo>
                <a:lnTo>
                  <a:pt x="3784600" y="44450"/>
                </a:lnTo>
                <a:lnTo>
                  <a:pt x="3784600" y="31750"/>
                </a:lnTo>
                <a:close/>
                <a:moveTo>
                  <a:pt x="3835400" y="31750"/>
                </a:moveTo>
                <a:lnTo>
                  <a:pt x="3797300" y="31750"/>
                </a:lnTo>
                <a:lnTo>
                  <a:pt x="3797300" y="44450"/>
                </a:lnTo>
                <a:lnTo>
                  <a:pt x="3835400" y="44450"/>
                </a:lnTo>
                <a:lnTo>
                  <a:pt x="3835400" y="31750"/>
                </a:lnTo>
                <a:close/>
                <a:moveTo>
                  <a:pt x="3886200" y="31750"/>
                </a:moveTo>
                <a:lnTo>
                  <a:pt x="3848100" y="31750"/>
                </a:lnTo>
                <a:lnTo>
                  <a:pt x="3848100" y="44450"/>
                </a:lnTo>
                <a:lnTo>
                  <a:pt x="3886200" y="44450"/>
                </a:lnTo>
                <a:lnTo>
                  <a:pt x="3886200" y="31750"/>
                </a:lnTo>
                <a:close/>
                <a:moveTo>
                  <a:pt x="3937000" y="31750"/>
                </a:moveTo>
                <a:lnTo>
                  <a:pt x="3898900" y="31750"/>
                </a:lnTo>
                <a:lnTo>
                  <a:pt x="3898900" y="44450"/>
                </a:lnTo>
                <a:lnTo>
                  <a:pt x="3937000" y="44450"/>
                </a:lnTo>
                <a:lnTo>
                  <a:pt x="3937000" y="31750"/>
                </a:lnTo>
                <a:close/>
                <a:moveTo>
                  <a:pt x="3987800" y="31750"/>
                </a:moveTo>
                <a:lnTo>
                  <a:pt x="3949700" y="31750"/>
                </a:lnTo>
                <a:lnTo>
                  <a:pt x="3949700" y="44450"/>
                </a:lnTo>
                <a:lnTo>
                  <a:pt x="3987800" y="44450"/>
                </a:lnTo>
                <a:lnTo>
                  <a:pt x="3987800" y="31750"/>
                </a:lnTo>
                <a:close/>
                <a:moveTo>
                  <a:pt x="4038600" y="31750"/>
                </a:moveTo>
                <a:lnTo>
                  <a:pt x="4000500" y="31750"/>
                </a:lnTo>
                <a:lnTo>
                  <a:pt x="4000500" y="44450"/>
                </a:lnTo>
                <a:lnTo>
                  <a:pt x="4038600" y="44450"/>
                </a:lnTo>
                <a:lnTo>
                  <a:pt x="4038600" y="31750"/>
                </a:lnTo>
                <a:close/>
                <a:moveTo>
                  <a:pt x="4089400" y="31750"/>
                </a:moveTo>
                <a:lnTo>
                  <a:pt x="4051300" y="31750"/>
                </a:lnTo>
                <a:lnTo>
                  <a:pt x="4051300" y="44450"/>
                </a:lnTo>
                <a:lnTo>
                  <a:pt x="4089400" y="44450"/>
                </a:lnTo>
                <a:lnTo>
                  <a:pt x="4089400" y="31750"/>
                </a:lnTo>
                <a:close/>
                <a:moveTo>
                  <a:pt x="4140200" y="31750"/>
                </a:moveTo>
                <a:lnTo>
                  <a:pt x="4102100" y="31750"/>
                </a:lnTo>
                <a:lnTo>
                  <a:pt x="4102100" y="44450"/>
                </a:lnTo>
                <a:lnTo>
                  <a:pt x="4140200" y="44450"/>
                </a:lnTo>
                <a:lnTo>
                  <a:pt x="4140200" y="31750"/>
                </a:lnTo>
                <a:close/>
                <a:moveTo>
                  <a:pt x="4191000" y="31750"/>
                </a:moveTo>
                <a:lnTo>
                  <a:pt x="4152900" y="31750"/>
                </a:lnTo>
                <a:lnTo>
                  <a:pt x="4152900" y="44450"/>
                </a:lnTo>
                <a:lnTo>
                  <a:pt x="4191000" y="44450"/>
                </a:lnTo>
                <a:lnTo>
                  <a:pt x="4191000" y="31750"/>
                </a:lnTo>
                <a:close/>
                <a:moveTo>
                  <a:pt x="4241800" y="31750"/>
                </a:moveTo>
                <a:lnTo>
                  <a:pt x="4203700" y="31750"/>
                </a:lnTo>
                <a:lnTo>
                  <a:pt x="4203700" y="44450"/>
                </a:lnTo>
                <a:lnTo>
                  <a:pt x="4241800" y="44450"/>
                </a:lnTo>
                <a:lnTo>
                  <a:pt x="4241800" y="31750"/>
                </a:lnTo>
                <a:close/>
                <a:moveTo>
                  <a:pt x="4292600" y="31750"/>
                </a:moveTo>
                <a:lnTo>
                  <a:pt x="4254500" y="31750"/>
                </a:lnTo>
                <a:lnTo>
                  <a:pt x="4254500" y="44450"/>
                </a:lnTo>
                <a:lnTo>
                  <a:pt x="4292600" y="44450"/>
                </a:lnTo>
                <a:lnTo>
                  <a:pt x="4292600" y="31750"/>
                </a:lnTo>
                <a:close/>
                <a:moveTo>
                  <a:pt x="4343400" y="31750"/>
                </a:moveTo>
                <a:lnTo>
                  <a:pt x="4305300" y="31750"/>
                </a:lnTo>
                <a:lnTo>
                  <a:pt x="4305300" y="44450"/>
                </a:lnTo>
                <a:lnTo>
                  <a:pt x="4343400" y="44450"/>
                </a:lnTo>
                <a:lnTo>
                  <a:pt x="4343400" y="31750"/>
                </a:lnTo>
                <a:close/>
                <a:moveTo>
                  <a:pt x="4394200" y="31750"/>
                </a:moveTo>
                <a:lnTo>
                  <a:pt x="4356100" y="31750"/>
                </a:lnTo>
                <a:lnTo>
                  <a:pt x="4356100" y="44450"/>
                </a:lnTo>
                <a:lnTo>
                  <a:pt x="4394200" y="44450"/>
                </a:lnTo>
                <a:lnTo>
                  <a:pt x="4394200" y="31750"/>
                </a:lnTo>
                <a:close/>
                <a:moveTo>
                  <a:pt x="4445000" y="31750"/>
                </a:moveTo>
                <a:lnTo>
                  <a:pt x="4406900" y="31750"/>
                </a:lnTo>
                <a:lnTo>
                  <a:pt x="4406900" y="44450"/>
                </a:lnTo>
                <a:lnTo>
                  <a:pt x="4445000" y="44450"/>
                </a:lnTo>
                <a:lnTo>
                  <a:pt x="4445000" y="31750"/>
                </a:lnTo>
                <a:close/>
                <a:moveTo>
                  <a:pt x="4495800" y="31750"/>
                </a:moveTo>
                <a:lnTo>
                  <a:pt x="4457700" y="31750"/>
                </a:lnTo>
                <a:lnTo>
                  <a:pt x="4457700" y="44450"/>
                </a:lnTo>
                <a:lnTo>
                  <a:pt x="4495800" y="44450"/>
                </a:lnTo>
                <a:lnTo>
                  <a:pt x="4495800" y="31750"/>
                </a:lnTo>
                <a:close/>
                <a:moveTo>
                  <a:pt x="4546600" y="31750"/>
                </a:moveTo>
                <a:lnTo>
                  <a:pt x="4508500" y="31750"/>
                </a:lnTo>
                <a:lnTo>
                  <a:pt x="4508500" y="44450"/>
                </a:lnTo>
                <a:lnTo>
                  <a:pt x="4546600" y="44450"/>
                </a:lnTo>
                <a:lnTo>
                  <a:pt x="4546600" y="31750"/>
                </a:lnTo>
                <a:close/>
                <a:moveTo>
                  <a:pt x="4597400" y="31750"/>
                </a:moveTo>
                <a:lnTo>
                  <a:pt x="4559300" y="31750"/>
                </a:lnTo>
                <a:lnTo>
                  <a:pt x="4559300" y="44450"/>
                </a:lnTo>
                <a:lnTo>
                  <a:pt x="4597400" y="44450"/>
                </a:lnTo>
                <a:lnTo>
                  <a:pt x="4597400" y="31750"/>
                </a:lnTo>
                <a:close/>
                <a:moveTo>
                  <a:pt x="4648200" y="31750"/>
                </a:moveTo>
                <a:lnTo>
                  <a:pt x="4610100" y="31750"/>
                </a:lnTo>
                <a:lnTo>
                  <a:pt x="4610100" y="44450"/>
                </a:lnTo>
                <a:lnTo>
                  <a:pt x="4648200" y="44450"/>
                </a:lnTo>
                <a:lnTo>
                  <a:pt x="4648200" y="31750"/>
                </a:lnTo>
                <a:close/>
                <a:moveTo>
                  <a:pt x="4699000" y="31750"/>
                </a:moveTo>
                <a:lnTo>
                  <a:pt x="4660900" y="31750"/>
                </a:lnTo>
                <a:lnTo>
                  <a:pt x="4660900" y="44450"/>
                </a:lnTo>
                <a:lnTo>
                  <a:pt x="4699000" y="44450"/>
                </a:lnTo>
                <a:lnTo>
                  <a:pt x="4699000" y="31750"/>
                </a:lnTo>
                <a:close/>
                <a:moveTo>
                  <a:pt x="4749800" y="31750"/>
                </a:moveTo>
                <a:lnTo>
                  <a:pt x="4711700" y="31750"/>
                </a:lnTo>
                <a:lnTo>
                  <a:pt x="4711700" y="44450"/>
                </a:lnTo>
                <a:lnTo>
                  <a:pt x="4749800" y="44450"/>
                </a:lnTo>
                <a:lnTo>
                  <a:pt x="4749800" y="31750"/>
                </a:lnTo>
                <a:close/>
                <a:moveTo>
                  <a:pt x="4800600" y="31750"/>
                </a:moveTo>
                <a:lnTo>
                  <a:pt x="4762500" y="31750"/>
                </a:lnTo>
                <a:lnTo>
                  <a:pt x="4762500" y="44450"/>
                </a:lnTo>
                <a:lnTo>
                  <a:pt x="4800600" y="44450"/>
                </a:lnTo>
                <a:lnTo>
                  <a:pt x="4800600" y="31750"/>
                </a:lnTo>
                <a:close/>
                <a:moveTo>
                  <a:pt x="4851400" y="31750"/>
                </a:moveTo>
                <a:lnTo>
                  <a:pt x="4813300" y="31750"/>
                </a:lnTo>
                <a:lnTo>
                  <a:pt x="4813300" y="44450"/>
                </a:lnTo>
                <a:lnTo>
                  <a:pt x="4851400" y="44450"/>
                </a:lnTo>
                <a:lnTo>
                  <a:pt x="4851400" y="31750"/>
                </a:lnTo>
                <a:close/>
                <a:moveTo>
                  <a:pt x="4902200" y="31750"/>
                </a:moveTo>
                <a:lnTo>
                  <a:pt x="4864100" y="31750"/>
                </a:lnTo>
                <a:lnTo>
                  <a:pt x="4864100" y="44450"/>
                </a:lnTo>
                <a:lnTo>
                  <a:pt x="4902200" y="44450"/>
                </a:lnTo>
                <a:lnTo>
                  <a:pt x="4902200" y="31750"/>
                </a:lnTo>
                <a:close/>
                <a:moveTo>
                  <a:pt x="4953000" y="31750"/>
                </a:moveTo>
                <a:lnTo>
                  <a:pt x="4914900" y="31750"/>
                </a:lnTo>
                <a:lnTo>
                  <a:pt x="4914900" y="44450"/>
                </a:lnTo>
                <a:lnTo>
                  <a:pt x="4953000" y="44450"/>
                </a:lnTo>
                <a:lnTo>
                  <a:pt x="4953000" y="31750"/>
                </a:lnTo>
                <a:close/>
                <a:moveTo>
                  <a:pt x="5003800" y="31750"/>
                </a:moveTo>
                <a:lnTo>
                  <a:pt x="4965700" y="31750"/>
                </a:lnTo>
                <a:lnTo>
                  <a:pt x="4965700" y="44450"/>
                </a:lnTo>
                <a:lnTo>
                  <a:pt x="5003800" y="44450"/>
                </a:lnTo>
                <a:lnTo>
                  <a:pt x="5003800" y="31750"/>
                </a:lnTo>
                <a:close/>
                <a:moveTo>
                  <a:pt x="5054600" y="31750"/>
                </a:moveTo>
                <a:lnTo>
                  <a:pt x="5016500" y="31750"/>
                </a:lnTo>
                <a:lnTo>
                  <a:pt x="5016500" y="44450"/>
                </a:lnTo>
                <a:lnTo>
                  <a:pt x="5054600" y="44450"/>
                </a:lnTo>
                <a:lnTo>
                  <a:pt x="5054600" y="31750"/>
                </a:lnTo>
                <a:close/>
                <a:moveTo>
                  <a:pt x="5105400" y="31750"/>
                </a:moveTo>
                <a:lnTo>
                  <a:pt x="5067300" y="31750"/>
                </a:lnTo>
                <a:lnTo>
                  <a:pt x="5067300" y="44450"/>
                </a:lnTo>
                <a:lnTo>
                  <a:pt x="5105400" y="44450"/>
                </a:lnTo>
                <a:lnTo>
                  <a:pt x="5105400" y="31750"/>
                </a:lnTo>
                <a:close/>
                <a:moveTo>
                  <a:pt x="5156200" y="31750"/>
                </a:moveTo>
                <a:lnTo>
                  <a:pt x="5118100" y="31750"/>
                </a:lnTo>
                <a:lnTo>
                  <a:pt x="5118100" y="44450"/>
                </a:lnTo>
                <a:lnTo>
                  <a:pt x="5156200" y="44450"/>
                </a:lnTo>
                <a:lnTo>
                  <a:pt x="5156200" y="31750"/>
                </a:lnTo>
                <a:close/>
                <a:moveTo>
                  <a:pt x="5207000" y="31750"/>
                </a:moveTo>
                <a:lnTo>
                  <a:pt x="5168900" y="31750"/>
                </a:lnTo>
                <a:lnTo>
                  <a:pt x="5168900" y="44450"/>
                </a:lnTo>
                <a:lnTo>
                  <a:pt x="5207000" y="44450"/>
                </a:lnTo>
                <a:lnTo>
                  <a:pt x="5207000" y="31750"/>
                </a:lnTo>
                <a:close/>
                <a:moveTo>
                  <a:pt x="5257800" y="31750"/>
                </a:moveTo>
                <a:lnTo>
                  <a:pt x="5219700" y="31750"/>
                </a:lnTo>
                <a:lnTo>
                  <a:pt x="5219700" y="44450"/>
                </a:lnTo>
                <a:lnTo>
                  <a:pt x="5257800" y="44450"/>
                </a:lnTo>
                <a:lnTo>
                  <a:pt x="5257800" y="31750"/>
                </a:lnTo>
                <a:close/>
                <a:moveTo>
                  <a:pt x="5308600" y="31750"/>
                </a:moveTo>
                <a:lnTo>
                  <a:pt x="5270500" y="31750"/>
                </a:lnTo>
                <a:lnTo>
                  <a:pt x="5270500" y="44450"/>
                </a:lnTo>
                <a:lnTo>
                  <a:pt x="5308600" y="44450"/>
                </a:lnTo>
                <a:lnTo>
                  <a:pt x="5308600" y="31750"/>
                </a:lnTo>
                <a:close/>
                <a:moveTo>
                  <a:pt x="5359400" y="31750"/>
                </a:moveTo>
                <a:lnTo>
                  <a:pt x="5321300" y="31750"/>
                </a:lnTo>
                <a:lnTo>
                  <a:pt x="5321300" y="44450"/>
                </a:lnTo>
                <a:lnTo>
                  <a:pt x="5359400" y="44450"/>
                </a:lnTo>
                <a:lnTo>
                  <a:pt x="5359400" y="31750"/>
                </a:lnTo>
                <a:close/>
                <a:moveTo>
                  <a:pt x="5410200" y="31750"/>
                </a:moveTo>
                <a:lnTo>
                  <a:pt x="5372100" y="31750"/>
                </a:lnTo>
                <a:lnTo>
                  <a:pt x="5372100" y="44450"/>
                </a:lnTo>
                <a:lnTo>
                  <a:pt x="5410200" y="44450"/>
                </a:lnTo>
                <a:lnTo>
                  <a:pt x="5410200" y="31750"/>
                </a:lnTo>
                <a:close/>
                <a:moveTo>
                  <a:pt x="5461000" y="31750"/>
                </a:moveTo>
                <a:lnTo>
                  <a:pt x="5422900" y="31750"/>
                </a:lnTo>
                <a:lnTo>
                  <a:pt x="5422900" y="44450"/>
                </a:lnTo>
                <a:lnTo>
                  <a:pt x="5461000" y="44450"/>
                </a:lnTo>
                <a:lnTo>
                  <a:pt x="5461000" y="31750"/>
                </a:lnTo>
                <a:close/>
                <a:moveTo>
                  <a:pt x="5511800" y="31750"/>
                </a:moveTo>
                <a:lnTo>
                  <a:pt x="5473700" y="31750"/>
                </a:lnTo>
                <a:lnTo>
                  <a:pt x="5473700" y="44450"/>
                </a:lnTo>
                <a:lnTo>
                  <a:pt x="5511800" y="44450"/>
                </a:lnTo>
                <a:lnTo>
                  <a:pt x="5511800" y="31750"/>
                </a:lnTo>
                <a:close/>
                <a:moveTo>
                  <a:pt x="5562600" y="31750"/>
                </a:moveTo>
                <a:lnTo>
                  <a:pt x="5524500" y="31750"/>
                </a:lnTo>
                <a:lnTo>
                  <a:pt x="5524500" y="44450"/>
                </a:lnTo>
                <a:lnTo>
                  <a:pt x="5562600" y="44450"/>
                </a:lnTo>
                <a:lnTo>
                  <a:pt x="5562600" y="31750"/>
                </a:lnTo>
                <a:close/>
                <a:moveTo>
                  <a:pt x="5613400" y="31750"/>
                </a:moveTo>
                <a:lnTo>
                  <a:pt x="5575300" y="31750"/>
                </a:lnTo>
                <a:lnTo>
                  <a:pt x="5575300" y="44450"/>
                </a:lnTo>
                <a:lnTo>
                  <a:pt x="5613400" y="44450"/>
                </a:lnTo>
                <a:lnTo>
                  <a:pt x="5613400" y="31750"/>
                </a:lnTo>
                <a:close/>
                <a:moveTo>
                  <a:pt x="5664200" y="31750"/>
                </a:moveTo>
                <a:lnTo>
                  <a:pt x="5626100" y="31750"/>
                </a:lnTo>
                <a:lnTo>
                  <a:pt x="5626100" y="44450"/>
                </a:lnTo>
                <a:lnTo>
                  <a:pt x="5664200" y="44450"/>
                </a:lnTo>
                <a:lnTo>
                  <a:pt x="5664200" y="31750"/>
                </a:lnTo>
                <a:close/>
                <a:moveTo>
                  <a:pt x="5715000" y="31750"/>
                </a:moveTo>
                <a:lnTo>
                  <a:pt x="5676900" y="31750"/>
                </a:lnTo>
                <a:lnTo>
                  <a:pt x="5676900" y="44450"/>
                </a:lnTo>
                <a:lnTo>
                  <a:pt x="5715000" y="44450"/>
                </a:lnTo>
                <a:lnTo>
                  <a:pt x="5715000" y="31750"/>
                </a:lnTo>
                <a:close/>
                <a:moveTo>
                  <a:pt x="5765800" y="31750"/>
                </a:moveTo>
                <a:lnTo>
                  <a:pt x="5727700" y="31750"/>
                </a:lnTo>
                <a:lnTo>
                  <a:pt x="5727700" y="44450"/>
                </a:lnTo>
                <a:lnTo>
                  <a:pt x="5765800" y="44450"/>
                </a:lnTo>
                <a:lnTo>
                  <a:pt x="5765800" y="31750"/>
                </a:lnTo>
                <a:close/>
                <a:moveTo>
                  <a:pt x="5816600" y="31750"/>
                </a:moveTo>
                <a:lnTo>
                  <a:pt x="5778500" y="31750"/>
                </a:lnTo>
                <a:lnTo>
                  <a:pt x="5778500" y="44450"/>
                </a:lnTo>
                <a:lnTo>
                  <a:pt x="5816600" y="44450"/>
                </a:lnTo>
                <a:lnTo>
                  <a:pt x="5816600" y="31750"/>
                </a:lnTo>
                <a:close/>
                <a:moveTo>
                  <a:pt x="5867400" y="31750"/>
                </a:moveTo>
                <a:lnTo>
                  <a:pt x="5829300" y="31750"/>
                </a:lnTo>
                <a:lnTo>
                  <a:pt x="5829300" y="44450"/>
                </a:lnTo>
                <a:lnTo>
                  <a:pt x="5867400" y="44450"/>
                </a:lnTo>
                <a:lnTo>
                  <a:pt x="5867400" y="31750"/>
                </a:lnTo>
                <a:close/>
                <a:moveTo>
                  <a:pt x="5918200" y="31750"/>
                </a:moveTo>
                <a:lnTo>
                  <a:pt x="5880100" y="31750"/>
                </a:lnTo>
                <a:lnTo>
                  <a:pt x="5880100" y="44450"/>
                </a:lnTo>
                <a:lnTo>
                  <a:pt x="5918200" y="44450"/>
                </a:lnTo>
                <a:lnTo>
                  <a:pt x="5918200" y="31750"/>
                </a:lnTo>
                <a:close/>
                <a:moveTo>
                  <a:pt x="5969000" y="31750"/>
                </a:moveTo>
                <a:lnTo>
                  <a:pt x="5930900" y="31750"/>
                </a:lnTo>
                <a:lnTo>
                  <a:pt x="5930900" y="44450"/>
                </a:lnTo>
                <a:lnTo>
                  <a:pt x="5969000" y="44450"/>
                </a:lnTo>
                <a:lnTo>
                  <a:pt x="5969000" y="31750"/>
                </a:lnTo>
                <a:close/>
                <a:moveTo>
                  <a:pt x="6019800" y="31750"/>
                </a:moveTo>
                <a:lnTo>
                  <a:pt x="5981700" y="31750"/>
                </a:lnTo>
                <a:lnTo>
                  <a:pt x="5981700" y="44450"/>
                </a:lnTo>
                <a:lnTo>
                  <a:pt x="6019800" y="44450"/>
                </a:lnTo>
                <a:lnTo>
                  <a:pt x="6019800" y="31750"/>
                </a:lnTo>
                <a:close/>
                <a:moveTo>
                  <a:pt x="6070600" y="31750"/>
                </a:moveTo>
                <a:lnTo>
                  <a:pt x="6032500" y="31750"/>
                </a:lnTo>
                <a:lnTo>
                  <a:pt x="6032500" y="44450"/>
                </a:lnTo>
                <a:lnTo>
                  <a:pt x="6070600" y="44450"/>
                </a:lnTo>
                <a:lnTo>
                  <a:pt x="6070600" y="31750"/>
                </a:lnTo>
                <a:close/>
                <a:moveTo>
                  <a:pt x="6121400" y="31750"/>
                </a:moveTo>
                <a:lnTo>
                  <a:pt x="6083300" y="31750"/>
                </a:lnTo>
                <a:lnTo>
                  <a:pt x="6083300" y="44450"/>
                </a:lnTo>
                <a:lnTo>
                  <a:pt x="6121400" y="44450"/>
                </a:lnTo>
                <a:lnTo>
                  <a:pt x="6121400" y="31750"/>
                </a:lnTo>
                <a:close/>
                <a:moveTo>
                  <a:pt x="6172200" y="31750"/>
                </a:moveTo>
                <a:lnTo>
                  <a:pt x="6134100" y="31750"/>
                </a:lnTo>
                <a:lnTo>
                  <a:pt x="6134100" y="44450"/>
                </a:lnTo>
                <a:lnTo>
                  <a:pt x="6172200" y="44450"/>
                </a:lnTo>
                <a:lnTo>
                  <a:pt x="6172200" y="31750"/>
                </a:lnTo>
                <a:close/>
                <a:moveTo>
                  <a:pt x="6223000" y="31750"/>
                </a:moveTo>
                <a:lnTo>
                  <a:pt x="6184900" y="31750"/>
                </a:lnTo>
                <a:lnTo>
                  <a:pt x="6184900" y="44450"/>
                </a:lnTo>
                <a:lnTo>
                  <a:pt x="6223000" y="44450"/>
                </a:lnTo>
                <a:lnTo>
                  <a:pt x="6223000" y="31750"/>
                </a:lnTo>
                <a:close/>
                <a:moveTo>
                  <a:pt x="6273800" y="31750"/>
                </a:moveTo>
                <a:lnTo>
                  <a:pt x="6235700" y="31750"/>
                </a:lnTo>
                <a:lnTo>
                  <a:pt x="6235700" y="44450"/>
                </a:lnTo>
                <a:lnTo>
                  <a:pt x="6273800" y="44450"/>
                </a:lnTo>
                <a:lnTo>
                  <a:pt x="6273800" y="31750"/>
                </a:lnTo>
                <a:close/>
                <a:moveTo>
                  <a:pt x="6324600" y="31750"/>
                </a:moveTo>
                <a:lnTo>
                  <a:pt x="6286500" y="31750"/>
                </a:lnTo>
                <a:lnTo>
                  <a:pt x="6286500" y="44450"/>
                </a:lnTo>
                <a:lnTo>
                  <a:pt x="6324600" y="44450"/>
                </a:lnTo>
                <a:lnTo>
                  <a:pt x="6324600" y="31750"/>
                </a:lnTo>
                <a:close/>
                <a:moveTo>
                  <a:pt x="6375400" y="31750"/>
                </a:moveTo>
                <a:lnTo>
                  <a:pt x="6337300" y="31750"/>
                </a:lnTo>
                <a:lnTo>
                  <a:pt x="6337300" y="44450"/>
                </a:lnTo>
                <a:lnTo>
                  <a:pt x="6375400" y="44450"/>
                </a:lnTo>
                <a:lnTo>
                  <a:pt x="6375400" y="31750"/>
                </a:lnTo>
                <a:close/>
                <a:moveTo>
                  <a:pt x="6426200" y="31750"/>
                </a:moveTo>
                <a:lnTo>
                  <a:pt x="6388100" y="31750"/>
                </a:lnTo>
                <a:lnTo>
                  <a:pt x="6388100" y="44450"/>
                </a:lnTo>
                <a:lnTo>
                  <a:pt x="6426200" y="44450"/>
                </a:lnTo>
                <a:lnTo>
                  <a:pt x="6426200" y="31750"/>
                </a:lnTo>
                <a:close/>
                <a:moveTo>
                  <a:pt x="6477000" y="31750"/>
                </a:moveTo>
                <a:lnTo>
                  <a:pt x="6438900" y="31750"/>
                </a:lnTo>
                <a:lnTo>
                  <a:pt x="6438900" y="44450"/>
                </a:lnTo>
                <a:lnTo>
                  <a:pt x="6477000" y="44450"/>
                </a:lnTo>
                <a:lnTo>
                  <a:pt x="6477000" y="31750"/>
                </a:lnTo>
                <a:close/>
                <a:moveTo>
                  <a:pt x="6527800" y="31750"/>
                </a:moveTo>
                <a:lnTo>
                  <a:pt x="6489700" y="31750"/>
                </a:lnTo>
                <a:lnTo>
                  <a:pt x="6489700" y="44450"/>
                </a:lnTo>
                <a:lnTo>
                  <a:pt x="6527800" y="44450"/>
                </a:lnTo>
                <a:lnTo>
                  <a:pt x="6527800" y="31750"/>
                </a:lnTo>
                <a:close/>
                <a:moveTo>
                  <a:pt x="6578600" y="31750"/>
                </a:moveTo>
                <a:lnTo>
                  <a:pt x="6540500" y="31750"/>
                </a:lnTo>
                <a:lnTo>
                  <a:pt x="6540500" y="44450"/>
                </a:lnTo>
                <a:lnTo>
                  <a:pt x="6578600" y="44450"/>
                </a:lnTo>
                <a:lnTo>
                  <a:pt x="6578600" y="31750"/>
                </a:lnTo>
                <a:close/>
                <a:moveTo>
                  <a:pt x="6578981" y="0"/>
                </a:moveTo>
                <a:lnTo>
                  <a:pt x="6578981" y="76200"/>
                </a:lnTo>
                <a:lnTo>
                  <a:pt x="6642481" y="44450"/>
                </a:lnTo>
                <a:lnTo>
                  <a:pt x="6591300" y="44450"/>
                </a:lnTo>
                <a:lnTo>
                  <a:pt x="6591300" y="31750"/>
                </a:lnTo>
                <a:lnTo>
                  <a:pt x="6642481" y="31750"/>
                </a:lnTo>
                <a:lnTo>
                  <a:pt x="6578981" y="0"/>
                </a:lnTo>
                <a:close/>
                <a:moveTo>
                  <a:pt x="6591681" y="31750"/>
                </a:moveTo>
                <a:lnTo>
                  <a:pt x="6591300" y="31750"/>
                </a:lnTo>
                <a:lnTo>
                  <a:pt x="6591300" y="44450"/>
                </a:lnTo>
                <a:lnTo>
                  <a:pt x="6591681" y="44450"/>
                </a:lnTo>
                <a:lnTo>
                  <a:pt x="6591681" y="31750"/>
                </a:lnTo>
                <a:close/>
                <a:moveTo>
                  <a:pt x="6642481" y="31750"/>
                </a:moveTo>
                <a:lnTo>
                  <a:pt x="6591681" y="31750"/>
                </a:lnTo>
                <a:lnTo>
                  <a:pt x="6591681" y="44450"/>
                </a:lnTo>
                <a:lnTo>
                  <a:pt x="6642481" y="44450"/>
                </a:lnTo>
                <a:lnTo>
                  <a:pt x="6655181" y="38100"/>
                </a:lnTo>
                <a:lnTo>
                  <a:pt x="6642481" y="31750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4" name="CustomShape 16"/>
          <p:cNvSpPr/>
          <p:nvPr/>
        </p:nvSpPr>
        <p:spPr>
          <a:xfrm>
            <a:off x="2008800" y="3444120"/>
            <a:ext cx="4148640" cy="77760"/>
          </a:xfrm>
          <a:custGeom>
            <a:avLst/>
            <a:gdLst/>
            <a:ahLst/>
            <a:rect l="l" t="t" r="r" b="b"/>
            <a:pathLst>
              <a:path w="4149090" h="78104">
                <a:moveTo>
                  <a:pt x="38862" y="0"/>
                </a:moveTo>
                <a:lnTo>
                  <a:pt x="23735" y="3053"/>
                </a:lnTo>
                <a:lnTo>
                  <a:pt x="11382" y="11382"/>
                </a:lnTo>
                <a:lnTo>
                  <a:pt x="3053" y="23735"/>
                </a:lnTo>
                <a:lnTo>
                  <a:pt x="0" y="38862"/>
                </a:lnTo>
                <a:lnTo>
                  <a:pt x="3053" y="53988"/>
                </a:lnTo>
                <a:lnTo>
                  <a:pt x="11382" y="66341"/>
                </a:lnTo>
                <a:lnTo>
                  <a:pt x="23735" y="74670"/>
                </a:lnTo>
                <a:lnTo>
                  <a:pt x="38862" y="77724"/>
                </a:lnTo>
                <a:lnTo>
                  <a:pt x="53988" y="74670"/>
                </a:lnTo>
                <a:lnTo>
                  <a:pt x="66341" y="66341"/>
                </a:lnTo>
                <a:lnTo>
                  <a:pt x="74670" y="53988"/>
                </a:lnTo>
                <a:lnTo>
                  <a:pt x="75108" y="51816"/>
                </a:lnTo>
                <a:lnTo>
                  <a:pt x="38862" y="51816"/>
                </a:lnTo>
                <a:lnTo>
                  <a:pt x="38862" y="25908"/>
                </a:lnTo>
                <a:lnTo>
                  <a:pt x="75108" y="25908"/>
                </a:lnTo>
                <a:lnTo>
                  <a:pt x="74670" y="23735"/>
                </a:lnTo>
                <a:lnTo>
                  <a:pt x="66341" y="11382"/>
                </a:lnTo>
                <a:lnTo>
                  <a:pt x="53988" y="3053"/>
                </a:lnTo>
                <a:lnTo>
                  <a:pt x="38862" y="0"/>
                </a:lnTo>
                <a:close/>
                <a:moveTo>
                  <a:pt x="75108" y="25908"/>
                </a:moveTo>
                <a:lnTo>
                  <a:pt x="38862" y="25908"/>
                </a:lnTo>
                <a:lnTo>
                  <a:pt x="38862" y="51816"/>
                </a:lnTo>
                <a:lnTo>
                  <a:pt x="75108" y="51816"/>
                </a:lnTo>
                <a:lnTo>
                  <a:pt x="77724" y="38862"/>
                </a:lnTo>
                <a:lnTo>
                  <a:pt x="75108" y="25908"/>
                </a:lnTo>
                <a:close/>
                <a:moveTo>
                  <a:pt x="116586" y="25908"/>
                </a:moveTo>
                <a:lnTo>
                  <a:pt x="75108" y="25908"/>
                </a:lnTo>
                <a:lnTo>
                  <a:pt x="77724" y="38862"/>
                </a:lnTo>
                <a:lnTo>
                  <a:pt x="75108" y="51816"/>
                </a:lnTo>
                <a:lnTo>
                  <a:pt x="116586" y="51816"/>
                </a:lnTo>
                <a:lnTo>
                  <a:pt x="116586" y="25908"/>
                </a:lnTo>
                <a:close/>
                <a:moveTo>
                  <a:pt x="220218" y="25908"/>
                </a:moveTo>
                <a:lnTo>
                  <a:pt x="142494" y="25908"/>
                </a:lnTo>
                <a:lnTo>
                  <a:pt x="142494" y="51816"/>
                </a:lnTo>
                <a:lnTo>
                  <a:pt x="220218" y="51816"/>
                </a:lnTo>
                <a:lnTo>
                  <a:pt x="220218" y="25908"/>
                </a:lnTo>
                <a:close/>
                <a:moveTo>
                  <a:pt x="323850" y="25908"/>
                </a:moveTo>
                <a:lnTo>
                  <a:pt x="246125" y="25908"/>
                </a:lnTo>
                <a:lnTo>
                  <a:pt x="246125" y="51816"/>
                </a:lnTo>
                <a:lnTo>
                  <a:pt x="323850" y="51816"/>
                </a:lnTo>
                <a:lnTo>
                  <a:pt x="323850" y="25908"/>
                </a:lnTo>
                <a:close/>
                <a:moveTo>
                  <a:pt x="427481" y="25908"/>
                </a:moveTo>
                <a:lnTo>
                  <a:pt x="349757" y="25908"/>
                </a:lnTo>
                <a:lnTo>
                  <a:pt x="349757" y="51816"/>
                </a:lnTo>
                <a:lnTo>
                  <a:pt x="427481" y="51816"/>
                </a:lnTo>
                <a:lnTo>
                  <a:pt x="427481" y="25908"/>
                </a:lnTo>
                <a:close/>
                <a:moveTo>
                  <a:pt x="531113" y="25908"/>
                </a:moveTo>
                <a:lnTo>
                  <a:pt x="453390" y="25908"/>
                </a:lnTo>
                <a:lnTo>
                  <a:pt x="453390" y="51816"/>
                </a:lnTo>
                <a:lnTo>
                  <a:pt x="531113" y="51816"/>
                </a:lnTo>
                <a:lnTo>
                  <a:pt x="531113" y="25908"/>
                </a:lnTo>
                <a:close/>
                <a:moveTo>
                  <a:pt x="634745" y="25908"/>
                </a:moveTo>
                <a:lnTo>
                  <a:pt x="557022" y="25908"/>
                </a:lnTo>
                <a:lnTo>
                  <a:pt x="557022" y="51816"/>
                </a:lnTo>
                <a:lnTo>
                  <a:pt x="634745" y="51816"/>
                </a:lnTo>
                <a:lnTo>
                  <a:pt x="634745" y="25908"/>
                </a:lnTo>
                <a:close/>
                <a:moveTo>
                  <a:pt x="738378" y="25908"/>
                </a:moveTo>
                <a:lnTo>
                  <a:pt x="660654" y="25908"/>
                </a:lnTo>
                <a:lnTo>
                  <a:pt x="660654" y="51816"/>
                </a:lnTo>
                <a:lnTo>
                  <a:pt x="738378" y="51816"/>
                </a:lnTo>
                <a:lnTo>
                  <a:pt x="738378" y="25908"/>
                </a:lnTo>
                <a:close/>
                <a:moveTo>
                  <a:pt x="842010" y="25908"/>
                </a:moveTo>
                <a:lnTo>
                  <a:pt x="764286" y="25908"/>
                </a:lnTo>
                <a:lnTo>
                  <a:pt x="764286" y="51816"/>
                </a:lnTo>
                <a:lnTo>
                  <a:pt x="842010" y="51816"/>
                </a:lnTo>
                <a:lnTo>
                  <a:pt x="842010" y="25908"/>
                </a:lnTo>
                <a:close/>
                <a:moveTo>
                  <a:pt x="945642" y="25908"/>
                </a:moveTo>
                <a:lnTo>
                  <a:pt x="867918" y="25908"/>
                </a:lnTo>
                <a:lnTo>
                  <a:pt x="867918" y="51816"/>
                </a:lnTo>
                <a:lnTo>
                  <a:pt x="945642" y="51816"/>
                </a:lnTo>
                <a:lnTo>
                  <a:pt x="945642" y="25908"/>
                </a:lnTo>
                <a:close/>
                <a:moveTo>
                  <a:pt x="1049274" y="25908"/>
                </a:moveTo>
                <a:lnTo>
                  <a:pt x="971550" y="25908"/>
                </a:lnTo>
                <a:lnTo>
                  <a:pt x="971550" y="51816"/>
                </a:lnTo>
                <a:lnTo>
                  <a:pt x="1049274" y="51816"/>
                </a:lnTo>
                <a:lnTo>
                  <a:pt x="1049274" y="25908"/>
                </a:lnTo>
                <a:close/>
                <a:moveTo>
                  <a:pt x="1152906" y="25908"/>
                </a:moveTo>
                <a:lnTo>
                  <a:pt x="1075182" y="25908"/>
                </a:lnTo>
                <a:lnTo>
                  <a:pt x="1075182" y="51816"/>
                </a:lnTo>
                <a:lnTo>
                  <a:pt x="1152906" y="51816"/>
                </a:lnTo>
                <a:lnTo>
                  <a:pt x="1152906" y="25908"/>
                </a:lnTo>
                <a:close/>
                <a:moveTo>
                  <a:pt x="1256538" y="25908"/>
                </a:moveTo>
                <a:lnTo>
                  <a:pt x="1178814" y="25908"/>
                </a:lnTo>
                <a:lnTo>
                  <a:pt x="1178814" y="51816"/>
                </a:lnTo>
                <a:lnTo>
                  <a:pt x="1256538" y="51816"/>
                </a:lnTo>
                <a:lnTo>
                  <a:pt x="1256538" y="25908"/>
                </a:lnTo>
                <a:close/>
                <a:moveTo>
                  <a:pt x="1360170" y="25908"/>
                </a:moveTo>
                <a:lnTo>
                  <a:pt x="1282445" y="25908"/>
                </a:lnTo>
                <a:lnTo>
                  <a:pt x="1282445" y="51816"/>
                </a:lnTo>
                <a:lnTo>
                  <a:pt x="1360170" y="51816"/>
                </a:lnTo>
                <a:lnTo>
                  <a:pt x="1360170" y="25908"/>
                </a:lnTo>
                <a:close/>
                <a:moveTo>
                  <a:pt x="1463802" y="25908"/>
                </a:moveTo>
                <a:lnTo>
                  <a:pt x="1386078" y="25908"/>
                </a:lnTo>
                <a:lnTo>
                  <a:pt x="1386078" y="51816"/>
                </a:lnTo>
                <a:lnTo>
                  <a:pt x="1463802" y="51816"/>
                </a:lnTo>
                <a:lnTo>
                  <a:pt x="1463802" y="25908"/>
                </a:lnTo>
                <a:close/>
                <a:moveTo>
                  <a:pt x="1567433" y="25908"/>
                </a:moveTo>
                <a:lnTo>
                  <a:pt x="1489709" y="25908"/>
                </a:lnTo>
                <a:lnTo>
                  <a:pt x="1489709" y="51816"/>
                </a:lnTo>
                <a:lnTo>
                  <a:pt x="1567433" y="51816"/>
                </a:lnTo>
                <a:lnTo>
                  <a:pt x="1567433" y="25908"/>
                </a:lnTo>
                <a:close/>
                <a:moveTo>
                  <a:pt x="1671066" y="25908"/>
                </a:moveTo>
                <a:lnTo>
                  <a:pt x="1593342" y="25908"/>
                </a:lnTo>
                <a:lnTo>
                  <a:pt x="1593342" y="51816"/>
                </a:lnTo>
                <a:lnTo>
                  <a:pt x="1671066" y="51816"/>
                </a:lnTo>
                <a:lnTo>
                  <a:pt x="1671066" y="25908"/>
                </a:lnTo>
                <a:close/>
                <a:moveTo>
                  <a:pt x="1774697" y="25908"/>
                </a:moveTo>
                <a:lnTo>
                  <a:pt x="1696973" y="25908"/>
                </a:lnTo>
                <a:lnTo>
                  <a:pt x="1696973" y="51816"/>
                </a:lnTo>
                <a:lnTo>
                  <a:pt x="1774697" y="51816"/>
                </a:lnTo>
                <a:lnTo>
                  <a:pt x="1774697" y="25908"/>
                </a:lnTo>
                <a:close/>
                <a:moveTo>
                  <a:pt x="1878330" y="25908"/>
                </a:moveTo>
                <a:lnTo>
                  <a:pt x="1800606" y="25908"/>
                </a:lnTo>
                <a:lnTo>
                  <a:pt x="1800606" y="51816"/>
                </a:lnTo>
                <a:lnTo>
                  <a:pt x="1878330" y="51816"/>
                </a:lnTo>
                <a:lnTo>
                  <a:pt x="1878330" y="25908"/>
                </a:lnTo>
                <a:close/>
                <a:moveTo>
                  <a:pt x="1981962" y="25908"/>
                </a:moveTo>
                <a:lnTo>
                  <a:pt x="1904238" y="25908"/>
                </a:lnTo>
                <a:lnTo>
                  <a:pt x="1904238" y="51816"/>
                </a:lnTo>
                <a:lnTo>
                  <a:pt x="1981962" y="51816"/>
                </a:lnTo>
                <a:lnTo>
                  <a:pt x="1981962" y="25908"/>
                </a:lnTo>
                <a:close/>
                <a:moveTo>
                  <a:pt x="2085594" y="25908"/>
                </a:moveTo>
                <a:lnTo>
                  <a:pt x="2007870" y="25908"/>
                </a:lnTo>
                <a:lnTo>
                  <a:pt x="2007870" y="51816"/>
                </a:lnTo>
                <a:lnTo>
                  <a:pt x="2085594" y="51816"/>
                </a:lnTo>
                <a:lnTo>
                  <a:pt x="2085594" y="25908"/>
                </a:lnTo>
                <a:close/>
                <a:moveTo>
                  <a:pt x="2189226" y="25908"/>
                </a:moveTo>
                <a:lnTo>
                  <a:pt x="2111502" y="25908"/>
                </a:lnTo>
                <a:lnTo>
                  <a:pt x="2111502" y="51816"/>
                </a:lnTo>
                <a:lnTo>
                  <a:pt x="2189226" y="51816"/>
                </a:lnTo>
                <a:lnTo>
                  <a:pt x="2189226" y="25908"/>
                </a:lnTo>
                <a:close/>
                <a:moveTo>
                  <a:pt x="2292858" y="25908"/>
                </a:moveTo>
                <a:lnTo>
                  <a:pt x="2215134" y="25908"/>
                </a:lnTo>
                <a:lnTo>
                  <a:pt x="2215134" y="51816"/>
                </a:lnTo>
                <a:lnTo>
                  <a:pt x="2292858" y="51816"/>
                </a:lnTo>
                <a:lnTo>
                  <a:pt x="2292858" y="25908"/>
                </a:lnTo>
                <a:close/>
                <a:moveTo>
                  <a:pt x="2396490" y="25908"/>
                </a:moveTo>
                <a:lnTo>
                  <a:pt x="2318766" y="25908"/>
                </a:lnTo>
                <a:lnTo>
                  <a:pt x="2318766" y="51816"/>
                </a:lnTo>
                <a:lnTo>
                  <a:pt x="2396490" y="51816"/>
                </a:lnTo>
                <a:lnTo>
                  <a:pt x="2396490" y="25908"/>
                </a:lnTo>
                <a:close/>
                <a:moveTo>
                  <a:pt x="2500122" y="25908"/>
                </a:moveTo>
                <a:lnTo>
                  <a:pt x="2422397" y="25908"/>
                </a:lnTo>
                <a:lnTo>
                  <a:pt x="2422397" y="51816"/>
                </a:lnTo>
                <a:lnTo>
                  <a:pt x="2500122" y="51816"/>
                </a:lnTo>
                <a:lnTo>
                  <a:pt x="2500122" y="25908"/>
                </a:lnTo>
                <a:close/>
                <a:moveTo>
                  <a:pt x="2603754" y="25908"/>
                </a:moveTo>
                <a:lnTo>
                  <a:pt x="2526030" y="25908"/>
                </a:lnTo>
                <a:lnTo>
                  <a:pt x="2526030" y="51816"/>
                </a:lnTo>
                <a:lnTo>
                  <a:pt x="2603754" y="51816"/>
                </a:lnTo>
                <a:lnTo>
                  <a:pt x="2603754" y="25908"/>
                </a:lnTo>
                <a:close/>
                <a:moveTo>
                  <a:pt x="2707385" y="25908"/>
                </a:moveTo>
                <a:lnTo>
                  <a:pt x="2629662" y="25908"/>
                </a:lnTo>
                <a:lnTo>
                  <a:pt x="2629662" y="51816"/>
                </a:lnTo>
                <a:lnTo>
                  <a:pt x="2707385" y="51816"/>
                </a:lnTo>
                <a:lnTo>
                  <a:pt x="2707385" y="25908"/>
                </a:lnTo>
                <a:close/>
                <a:moveTo>
                  <a:pt x="2811018" y="25908"/>
                </a:moveTo>
                <a:lnTo>
                  <a:pt x="2733294" y="25908"/>
                </a:lnTo>
                <a:lnTo>
                  <a:pt x="2733294" y="51816"/>
                </a:lnTo>
                <a:lnTo>
                  <a:pt x="2811018" y="51816"/>
                </a:lnTo>
                <a:lnTo>
                  <a:pt x="2811018" y="25908"/>
                </a:lnTo>
                <a:close/>
                <a:moveTo>
                  <a:pt x="2914650" y="25908"/>
                </a:moveTo>
                <a:lnTo>
                  <a:pt x="2836926" y="25908"/>
                </a:lnTo>
                <a:lnTo>
                  <a:pt x="2836926" y="51816"/>
                </a:lnTo>
                <a:lnTo>
                  <a:pt x="2914650" y="51816"/>
                </a:lnTo>
                <a:lnTo>
                  <a:pt x="2914650" y="25908"/>
                </a:lnTo>
                <a:close/>
                <a:moveTo>
                  <a:pt x="3018282" y="25908"/>
                </a:moveTo>
                <a:lnTo>
                  <a:pt x="2940558" y="25908"/>
                </a:lnTo>
                <a:lnTo>
                  <a:pt x="2940558" y="51816"/>
                </a:lnTo>
                <a:lnTo>
                  <a:pt x="3018282" y="51816"/>
                </a:lnTo>
                <a:lnTo>
                  <a:pt x="3018282" y="25908"/>
                </a:lnTo>
                <a:close/>
                <a:moveTo>
                  <a:pt x="3121914" y="25908"/>
                </a:moveTo>
                <a:lnTo>
                  <a:pt x="3044190" y="25908"/>
                </a:lnTo>
                <a:lnTo>
                  <a:pt x="3044190" y="51816"/>
                </a:lnTo>
                <a:lnTo>
                  <a:pt x="3121914" y="51816"/>
                </a:lnTo>
                <a:lnTo>
                  <a:pt x="3121914" y="25908"/>
                </a:lnTo>
                <a:close/>
                <a:moveTo>
                  <a:pt x="3225546" y="25908"/>
                </a:moveTo>
                <a:lnTo>
                  <a:pt x="3147822" y="25908"/>
                </a:lnTo>
                <a:lnTo>
                  <a:pt x="3147822" y="51816"/>
                </a:lnTo>
                <a:lnTo>
                  <a:pt x="3225546" y="51816"/>
                </a:lnTo>
                <a:lnTo>
                  <a:pt x="3225546" y="25908"/>
                </a:lnTo>
                <a:close/>
                <a:moveTo>
                  <a:pt x="3329178" y="25908"/>
                </a:moveTo>
                <a:lnTo>
                  <a:pt x="3251454" y="25908"/>
                </a:lnTo>
                <a:lnTo>
                  <a:pt x="3251454" y="51816"/>
                </a:lnTo>
                <a:lnTo>
                  <a:pt x="3329178" y="51816"/>
                </a:lnTo>
                <a:lnTo>
                  <a:pt x="3329178" y="25908"/>
                </a:lnTo>
                <a:close/>
                <a:moveTo>
                  <a:pt x="3432809" y="25908"/>
                </a:moveTo>
                <a:lnTo>
                  <a:pt x="3355085" y="25908"/>
                </a:lnTo>
                <a:lnTo>
                  <a:pt x="3355085" y="51816"/>
                </a:lnTo>
                <a:lnTo>
                  <a:pt x="3432809" y="51816"/>
                </a:lnTo>
                <a:lnTo>
                  <a:pt x="3432809" y="25908"/>
                </a:lnTo>
                <a:close/>
                <a:moveTo>
                  <a:pt x="3536442" y="25908"/>
                </a:moveTo>
                <a:lnTo>
                  <a:pt x="3458718" y="25908"/>
                </a:lnTo>
                <a:lnTo>
                  <a:pt x="3458718" y="51816"/>
                </a:lnTo>
                <a:lnTo>
                  <a:pt x="3536442" y="51816"/>
                </a:lnTo>
                <a:lnTo>
                  <a:pt x="3536442" y="25908"/>
                </a:lnTo>
                <a:close/>
                <a:moveTo>
                  <a:pt x="3640074" y="25908"/>
                </a:moveTo>
                <a:lnTo>
                  <a:pt x="3562350" y="25908"/>
                </a:lnTo>
                <a:lnTo>
                  <a:pt x="3562350" y="51816"/>
                </a:lnTo>
                <a:lnTo>
                  <a:pt x="3640074" y="51816"/>
                </a:lnTo>
                <a:lnTo>
                  <a:pt x="3640074" y="25908"/>
                </a:lnTo>
                <a:close/>
                <a:moveTo>
                  <a:pt x="3743705" y="25908"/>
                </a:moveTo>
                <a:lnTo>
                  <a:pt x="3665981" y="25908"/>
                </a:lnTo>
                <a:lnTo>
                  <a:pt x="3665981" y="51816"/>
                </a:lnTo>
                <a:lnTo>
                  <a:pt x="3743705" y="51816"/>
                </a:lnTo>
                <a:lnTo>
                  <a:pt x="3743705" y="25908"/>
                </a:lnTo>
                <a:close/>
                <a:moveTo>
                  <a:pt x="3847338" y="25908"/>
                </a:moveTo>
                <a:lnTo>
                  <a:pt x="3769614" y="25908"/>
                </a:lnTo>
                <a:lnTo>
                  <a:pt x="3769614" y="51816"/>
                </a:lnTo>
                <a:lnTo>
                  <a:pt x="3847338" y="51816"/>
                </a:lnTo>
                <a:lnTo>
                  <a:pt x="3847338" y="25908"/>
                </a:lnTo>
                <a:close/>
                <a:moveTo>
                  <a:pt x="3950970" y="25908"/>
                </a:moveTo>
                <a:lnTo>
                  <a:pt x="3873246" y="25908"/>
                </a:lnTo>
                <a:lnTo>
                  <a:pt x="3873246" y="51816"/>
                </a:lnTo>
                <a:lnTo>
                  <a:pt x="3950970" y="51816"/>
                </a:lnTo>
                <a:lnTo>
                  <a:pt x="3950970" y="25908"/>
                </a:lnTo>
                <a:close/>
                <a:moveTo>
                  <a:pt x="4054602" y="25908"/>
                </a:moveTo>
                <a:lnTo>
                  <a:pt x="3976878" y="25908"/>
                </a:lnTo>
                <a:lnTo>
                  <a:pt x="3976878" y="51816"/>
                </a:lnTo>
                <a:lnTo>
                  <a:pt x="4054602" y="51816"/>
                </a:lnTo>
                <a:lnTo>
                  <a:pt x="4054602" y="25908"/>
                </a:lnTo>
                <a:close/>
                <a:moveTo>
                  <a:pt x="4070857" y="0"/>
                </a:moveTo>
                <a:lnTo>
                  <a:pt x="4070857" y="77724"/>
                </a:lnTo>
                <a:lnTo>
                  <a:pt x="4122674" y="51816"/>
                </a:lnTo>
                <a:lnTo>
                  <a:pt x="4080509" y="51816"/>
                </a:lnTo>
                <a:lnTo>
                  <a:pt x="4080509" y="25908"/>
                </a:lnTo>
                <a:lnTo>
                  <a:pt x="4122674" y="25908"/>
                </a:lnTo>
                <a:lnTo>
                  <a:pt x="4070857" y="0"/>
                </a:lnTo>
                <a:close/>
                <a:moveTo>
                  <a:pt x="4083812" y="25908"/>
                </a:moveTo>
                <a:lnTo>
                  <a:pt x="4080509" y="25908"/>
                </a:lnTo>
                <a:lnTo>
                  <a:pt x="4080509" y="51816"/>
                </a:lnTo>
                <a:lnTo>
                  <a:pt x="4083812" y="51816"/>
                </a:lnTo>
                <a:lnTo>
                  <a:pt x="4083812" y="25908"/>
                </a:lnTo>
                <a:close/>
                <a:moveTo>
                  <a:pt x="4122674" y="25908"/>
                </a:moveTo>
                <a:lnTo>
                  <a:pt x="4083812" y="25908"/>
                </a:lnTo>
                <a:lnTo>
                  <a:pt x="4083812" y="51816"/>
                </a:lnTo>
                <a:lnTo>
                  <a:pt x="4122674" y="51816"/>
                </a:lnTo>
                <a:lnTo>
                  <a:pt x="4148581" y="38862"/>
                </a:lnTo>
                <a:lnTo>
                  <a:pt x="4122674" y="25908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5" name="CustomShape 17"/>
          <p:cNvSpPr/>
          <p:nvPr/>
        </p:nvSpPr>
        <p:spPr>
          <a:xfrm>
            <a:off x="1056240" y="136800"/>
            <a:ext cx="372960" cy="302040"/>
          </a:xfrm>
          <a:custGeom>
            <a:avLst/>
            <a:gdLst/>
            <a:ahLst/>
            <a:rect l="l" t="t" r="r" b="b"/>
            <a:pathLst>
              <a:path w="373380" h="302259">
                <a:moveTo>
                  <a:pt x="372999" y="143383"/>
                </a:moveTo>
                <a:lnTo>
                  <a:pt x="266446" y="199136"/>
                </a:lnTo>
                <a:lnTo>
                  <a:pt x="259206" y="168783"/>
                </a:lnTo>
                <a:lnTo>
                  <a:pt x="163817" y="244475"/>
                </a:lnTo>
                <a:lnTo>
                  <a:pt x="154152" y="213741"/>
                </a:lnTo>
                <a:lnTo>
                  <a:pt x="0" y="302260"/>
                </a:lnTo>
                <a:lnTo>
                  <a:pt x="132715" y="133604"/>
                </a:lnTo>
                <a:lnTo>
                  <a:pt x="142379" y="170815"/>
                </a:lnTo>
                <a:lnTo>
                  <a:pt x="226822" y="66421"/>
                </a:lnTo>
                <a:lnTo>
                  <a:pt x="241934" y="110362"/>
                </a:lnTo>
                <a:lnTo>
                  <a:pt x="330707" y="0"/>
                </a:lnTo>
                <a:lnTo>
                  <a:pt x="372999" y="143383"/>
                </a:lnTo>
                <a:close/>
              </a:path>
            </a:pathLst>
          </a:custGeom>
          <a:noFill/>
          <a:ln w="25560">
            <a:solidFill>
              <a:srgbClr val="89c63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86" name="CustomShape 18"/>
          <p:cNvSpPr/>
          <p:nvPr/>
        </p:nvSpPr>
        <p:spPr>
          <a:xfrm>
            <a:off x="2013120" y="4317480"/>
            <a:ext cx="4452120" cy="94320"/>
          </a:xfrm>
          <a:custGeom>
            <a:avLst/>
            <a:gdLst/>
            <a:ahLst/>
            <a:rect l="l" t="t" r="r" b="b"/>
            <a:pathLst>
              <a:path w="4452620" h="94614">
                <a:moveTo>
                  <a:pt x="38988" y="0"/>
                </a:moveTo>
                <a:lnTo>
                  <a:pt x="23860" y="2992"/>
                </a:lnTo>
                <a:lnTo>
                  <a:pt x="11493" y="11272"/>
                </a:lnTo>
                <a:lnTo>
                  <a:pt x="3127" y="23594"/>
                </a:lnTo>
                <a:lnTo>
                  <a:pt x="0" y="38709"/>
                </a:lnTo>
                <a:lnTo>
                  <a:pt x="2980" y="53847"/>
                </a:lnTo>
                <a:lnTo>
                  <a:pt x="11271" y="66232"/>
                </a:lnTo>
                <a:lnTo>
                  <a:pt x="23610" y="74608"/>
                </a:lnTo>
                <a:lnTo>
                  <a:pt x="38734" y="77724"/>
                </a:lnTo>
                <a:lnTo>
                  <a:pt x="53863" y="74726"/>
                </a:lnTo>
                <a:lnTo>
                  <a:pt x="66230" y="66446"/>
                </a:lnTo>
                <a:lnTo>
                  <a:pt x="74596" y="54128"/>
                </a:lnTo>
                <a:lnTo>
                  <a:pt x="75046" y="51951"/>
                </a:lnTo>
                <a:lnTo>
                  <a:pt x="38862" y="51816"/>
                </a:lnTo>
                <a:lnTo>
                  <a:pt x="38862" y="25908"/>
                </a:lnTo>
                <a:lnTo>
                  <a:pt x="75143" y="25908"/>
                </a:lnTo>
                <a:lnTo>
                  <a:pt x="74743" y="23874"/>
                </a:lnTo>
                <a:lnTo>
                  <a:pt x="66452" y="11487"/>
                </a:lnTo>
                <a:lnTo>
                  <a:pt x="54113" y="3109"/>
                </a:lnTo>
                <a:lnTo>
                  <a:pt x="38988" y="0"/>
                </a:lnTo>
                <a:close/>
                <a:moveTo>
                  <a:pt x="75170" y="26044"/>
                </a:moveTo>
                <a:lnTo>
                  <a:pt x="77723" y="39014"/>
                </a:lnTo>
                <a:lnTo>
                  <a:pt x="75046" y="51951"/>
                </a:lnTo>
                <a:lnTo>
                  <a:pt x="116585" y="52108"/>
                </a:lnTo>
                <a:lnTo>
                  <a:pt x="116585" y="26200"/>
                </a:lnTo>
                <a:lnTo>
                  <a:pt x="75170" y="26044"/>
                </a:lnTo>
                <a:close/>
                <a:moveTo>
                  <a:pt x="38862" y="25908"/>
                </a:moveTo>
                <a:lnTo>
                  <a:pt x="38862" y="51816"/>
                </a:lnTo>
                <a:lnTo>
                  <a:pt x="75046" y="51951"/>
                </a:lnTo>
                <a:lnTo>
                  <a:pt x="77723" y="39014"/>
                </a:lnTo>
                <a:lnTo>
                  <a:pt x="75170" y="26044"/>
                </a:lnTo>
                <a:lnTo>
                  <a:pt x="38862" y="25908"/>
                </a:lnTo>
                <a:close/>
                <a:moveTo>
                  <a:pt x="75143" y="25908"/>
                </a:moveTo>
                <a:lnTo>
                  <a:pt x="38862" y="25908"/>
                </a:lnTo>
                <a:lnTo>
                  <a:pt x="75170" y="26044"/>
                </a:lnTo>
                <a:lnTo>
                  <a:pt x="75143" y="25908"/>
                </a:lnTo>
                <a:close/>
                <a:moveTo>
                  <a:pt x="142494" y="26301"/>
                </a:moveTo>
                <a:lnTo>
                  <a:pt x="142494" y="52209"/>
                </a:lnTo>
                <a:lnTo>
                  <a:pt x="220218" y="52514"/>
                </a:lnTo>
                <a:lnTo>
                  <a:pt x="220218" y="26606"/>
                </a:lnTo>
                <a:lnTo>
                  <a:pt x="142494" y="26301"/>
                </a:lnTo>
                <a:close/>
                <a:moveTo>
                  <a:pt x="246125" y="26695"/>
                </a:moveTo>
                <a:lnTo>
                  <a:pt x="246125" y="52603"/>
                </a:lnTo>
                <a:lnTo>
                  <a:pt x="323850" y="52908"/>
                </a:lnTo>
                <a:lnTo>
                  <a:pt x="323850" y="27000"/>
                </a:lnTo>
                <a:lnTo>
                  <a:pt x="246125" y="26695"/>
                </a:lnTo>
                <a:close/>
                <a:moveTo>
                  <a:pt x="349757" y="27101"/>
                </a:moveTo>
                <a:lnTo>
                  <a:pt x="349757" y="53009"/>
                </a:lnTo>
                <a:lnTo>
                  <a:pt x="427481" y="53301"/>
                </a:lnTo>
                <a:lnTo>
                  <a:pt x="427481" y="27393"/>
                </a:lnTo>
                <a:lnTo>
                  <a:pt x="349757" y="27101"/>
                </a:lnTo>
                <a:close/>
                <a:moveTo>
                  <a:pt x="453389" y="27495"/>
                </a:moveTo>
                <a:lnTo>
                  <a:pt x="453389" y="53403"/>
                </a:lnTo>
                <a:lnTo>
                  <a:pt x="531113" y="53695"/>
                </a:lnTo>
                <a:lnTo>
                  <a:pt x="531113" y="27800"/>
                </a:lnTo>
                <a:lnTo>
                  <a:pt x="453389" y="27495"/>
                </a:lnTo>
                <a:close/>
                <a:moveTo>
                  <a:pt x="557021" y="27889"/>
                </a:moveTo>
                <a:lnTo>
                  <a:pt x="557021" y="53797"/>
                </a:lnTo>
                <a:lnTo>
                  <a:pt x="634745" y="54102"/>
                </a:lnTo>
                <a:lnTo>
                  <a:pt x="634745" y="28194"/>
                </a:lnTo>
                <a:lnTo>
                  <a:pt x="557021" y="27889"/>
                </a:lnTo>
                <a:close/>
                <a:moveTo>
                  <a:pt x="660653" y="28295"/>
                </a:moveTo>
                <a:lnTo>
                  <a:pt x="660653" y="54203"/>
                </a:lnTo>
                <a:lnTo>
                  <a:pt x="738377" y="54495"/>
                </a:lnTo>
                <a:lnTo>
                  <a:pt x="738377" y="28587"/>
                </a:lnTo>
                <a:lnTo>
                  <a:pt x="660653" y="28295"/>
                </a:lnTo>
                <a:close/>
                <a:moveTo>
                  <a:pt x="764285" y="28689"/>
                </a:moveTo>
                <a:lnTo>
                  <a:pt x="764285" y="54597"/>
                </a:lnTo>
                <a:lnTo>
                  <a:pt x="842009" y="54889"/>
                </a:lnTo>
                <a:lnTo>
                  <a:pt x="842009" y="28981"/>
                </a:lnTo>
                <a:lnTo>
                  <a:pt x="764285" y="28689"/>
                </a:lnTo>
                <a:close/>
                <a:moveTo>
                  <a:pt x="867918" y="29083"/>
                </a:moveTo>
                <a:lnTo>
                  <a:pt x="867918" y="54991"/>
                </a:lnTo>
                <a:lnTo>
                  <a:pt x="945641" y="55295"/>
                </a:lnTo>
                <a:lnTo>
                  <a:pt x="945641" y="29387"/>
                </a:lnTo>
                <a:lnTo>
                  <a:pt x="867918" y="29083"/>
                </a:lnTo>
                <a:close/>
                <a:moveTo>
                  <a:pt x="971550" y="29489"/>
                </a:moveTo>
                <a:lnTo>
                  <a:pt x="971550" y="55397"/>
                </a:lnTo>
                <a:lnTo>
                  <a:pt x="1049273" y="55689"/>
                </a:lnTo>
                <a:lnTo>
                  <a:pt x="1049273" y="29781"/>
                </a:lnTo>
                <a:lnTo>
                  <a:pt x="971550" y="29489"/>
                </a:lnTo>
                <a:close/>
                <a:moveTo>
                  <a:pt x="1075182" y="29883"/>
                </a:moveTo>
                <a:lnTo>
                  <a:pt x="1075182" y="55791"/>
                </a:lnTo>
                <a:lnTo>
                  <a:pt x="1152906" y="56083"/>
                </a:lnTo>
                <a:lnTo>
                  <a:pt x="1152906" y="30175"/>
                </a:lnTo>
                <a:lnTo>
                  <a:pt x="1075182" y="29883"/>
                </a:lnTo>
                <a:close/>
                <a:moveTo>
                  <a:pt x="1178814" y="30276"/>
                </a:moveTo>
                <a:lnTo>
                  <a:pt x="1178814" y="56184"/>
                </a:lnTo>
                <a:lnTo>
                  <a:pt x="1256537" y="56489"/>
                </a:lnTo>
                <a:lnTo>
                  <a:pt x="1256537" y="30581"/>
                </a:lnTo>
                <a:lnTo>
                  <a:pt x="1178814" y="30276"/>
                </a:lnTo>
                <a:close/>
                <a:moveTo>
                  <a:pt x="1282445" y="30670"/>
                </a:moveTo>
                <a:lnTo>
                  <a:pt x="1282445" y="56578"/>
                </a:lnTo>
                <a:lnTo>
                  <a:pt x="1360170" y="56883"/>
                </a:lnTo>
                <a:lnTo>
                  <a:pt x="1360170" y="30975"/>
                </a:lnTo>
                <a:lnTo>
                  <a:pt x="1282445" y="30670"/>
                </a:lnTo>
                <a:close/>
                <a:moveTo>
                  <a:pt x="1386078" y="31076"/>
                </a:moveTo>
                <a:lnTo>
                  <a:pt x="1386078" y="56984"/>
                </a:lnTo>
                <a:lnTo>
                  <a:pt x="1463801" y="57277"/>
                </a:lnTo>
                <a:lnTo>
                  <a:pt x="1463801" y="31369"/>
                </a:lnTo>
                <a:lnTo>
                  <a:pt x="1386078" y="31076"/>
                </a:lnTo>
                <a:close/>
                <a:moveTo>
                  <a:pt x="1489709" y="31470"/>
                </a:moveTo>
                <a:lnTo>
                  <a:pt x="1489709" y="57378"/>
                </a:lnTo>
                <a:lnTo>
                  <a:pt x="1567433" y="57683"/>
                </a:lnTo>
                <a:lnTo>
                  <a:pt x="1567433" y="31775"/>
                </a:lnTo>
                <a:lnTo>
                  <a:pt x="1489709" y="31470"/>
                </a:lnTo>
                <a:close/>
                <a:moveTo>
                  <a:pt x="1593342" y="31864"/>
                </a:moveTo>
                <a:lnTo>
                  <a:pt x="1593342" y="57772"/>
                </a:lnTo>
                <a:lnTo>
                  <a:pt x="1671066" y="58077"/>
                </a:lnTo>
                <a:lnTo>
                  <a:pt x="1671066" y="32169"/>
                </a:lnTo>
                <a:lnTo>
                  <a:pt x="1593342" y="31864"/>
                </a:lnTo>
                <a:close/>
                <a:moveTo>
                  <a:pt x="1696973" y="32270"/>
                </a:moveTo>
                <a:lnTo>
                  <a:pt x="1696846" y="58178"/>
                </a:lnTo>
                <a:lnTo>
                  <a:pt x="1774570" y="58470"/>
                </a:lnTo>
                <a:lnTo>
                  <a:pt x="1774697" y="32562"/>
                </a:lnTo>
                <a:lnTo>
                  <a:pt x="1696973" y="32270"/>
                </a:lnTo>
                <a:close/>
                <a:moveTo>
                  <a:pt x="1800606" y="32664"/>
                </a:moveTo>
                <a:lnTo>
                  <a:pt x="1800479" y="58572"/>
                </a:lnTo>
                <a:lnTo>
                  <a:pt x="1878203" y="58864"/>
                </a:lnTo>
                <a:lnTo>
                  <a:pt x="1878330" y="32956"/>
                </a:lnTo>
                <a:lnTo>
                  <a:pt x="1800606" y="32664"/>
                </a:lnTo>
                <a:close/>
                <a:moveTo>
                  <a:pt x="1904237" y="33058"/>
                </a:moveTo>
                <a:lnTo>
                  <a:pt x="1904110" y="58966"/>
                </a:lnTo>
                <a:lnTo>
                  <a:pt x="1981834" y="59270"/>
                </a:lnTo>
                <a:lnTo>
                  <a:pt x="1981961" y="33362"/>
                </a:lnTo>
                <a:lnTo>
                  <a:pt x="1904237" y="33058"/>
                </a:lnTo>
                <a:close/>
                <a:moveTo>
                  <a:pt x="2007870" y="33464"/>
                </a:moveTo>
                <a:lnTo>
                  <a:pt x="2007743" y="59372"/>
                </a:lnTo>
                <a:lnTo>
                  <a:pt x="2085467" y="59664"/>
                </a:lnTo>
                <a:lnTo>
                  <a:pt x="2085594" y="33756"/>
                </a:lnTo>
                <a:lnTo>
                  <a:pt x="2007870" y="33464"/>
                </a:lnTo>
                <a:close/>
                <a:moveTo>
                  <a:pt x="2111501" y="33858"/>
                </a:moveTo>
                <a:lnTo>
                  <a:pt x="2111374" y="59766"/>
                </a:lnTo>
                <a:lnTo>
                  <a:pt x="2189098" y="60058"/>
                </a:lnTo>
                <a:lnTo>
                  <a:pt x="2189225" y="34150"/>
                </a:lnTo>
                <a:lnTo>
                  <a:pt x="2111501" y="33858"/>
                </a:lnTo>
                <a:close/>
                <a:moveTo>
                  <a:pt x="2215134" y="34251"/>
                </a:moveTo>
                <a:lnTo>
                  <a:pt x="2215007" y="60159"/>
                </a:lnTo>
                <a:lnTo>
                  <a:pt x="2292731" y="60464"/>
                </a:lnTo>
                <a:lnTo>
                  <a:pt x="2292858" y="34556"/>
                </a:lnTo>
                <a:lnTo>
                  <a:pt x="2215134" y="34251"/>
                </a:lnTo>
                <a:close/>
                <a:moveTo>
                  <a:pt x="2318766" y="34658"/>
                </a:moveTo>
                <a:lnTo>
                  <a:pt x="2318638" y="60553"/>
                </a:lnTo>
                <a:lnTo>
                  <a:pt x="2396362" y="60858"/>
                </a:lnTo>
                <a:lnTo>
                  <a:pt x="2396490" y="34950"/>
                </a:lnTo>
                <a:lnTo>
                  <a:pt x="2318766" y="34658"/>
                </a:lnTo>
                <a:close/>
                <a:moveTo>
                  <a:pt x="2422397" y="35052"/>
                </a:moveTo>
                <a:lnTo>
                  <a:pt x="2422271" y="60960"/>
                </a:lnTo>
                <a:lnTo>
                  <a:pt x="2499995" y="61252"/>
                </a:lnTo>
                <a:lnTo>
                  <a:pt x="2500122" y="35344"/>
                </a:lnTo>
                <a:lnTo>
                  <a:pt x="2422397" y="35052"/>
                </a:lnTo>
                <a:close/>
                <a:moveTo>
                  <a:pt x="2526030" y="35445"/>
                </a:moveTo>
                <a:lnTo>
                  <a:pt x="2525903" y="61353"/>
                </a:lnTo>
                <a:lnTo>
                  <a:pt x="2603626" y="61658"/>
                </a:lnTo>
                <a:lnTo>
                  <a:pt x="2603754" y="35750"/>
                </a:lnTo>
                <a:lnTo>
                  <a:pt x="2526030" y="35445"/>
                </a:lnTo>
                <a:close/>
                <a:moveTo>
                  <a:pt x="2629661" y="35839"/>
                </a:moveTo>
                <a:lnTo>
                  <a:pt x="2629535" y="61747"/>
                </a:lnTo>
                <a:lnTo>
                  <a:pt x="2707259" y="62052"/>
                </a:lnTo>
                <a:lnTo>
                  <a:pt x="2707385" y="36144"/>
                </a:lnTo>
                <a:lnTo>
                  <a:pt x="2629661" y="35839"/>
                </a:lnTo>
                <a:close/>
                <a:moveTo>
                  <a:pt x="2733294" y="36245"/>
                </a:moveTo>
                <a:lnTo>
                  <a:pt x="2733167" y="62153"/>
                </a:lnTo>
                <a:lnTo>
                  <a:pt x="2810891" y="62445"/>
                </a:lnTo>
                <a:lnTo>
                  <a:pt x="2811018" y="36537"/>
                </a:lnTo>
                <a:lnTo>
                  <a:pt x="2733294" y="36245"/>
                </a:lnTo>
                <a:close/>
                <a:moveTo>
                  <a:pt x="2836925" y="36639"/>
                </a:moveTo>
                <a:lnTo>
                  <a:pt x="2836798" y="62547"/>
                </a:lnTo>
                <a:lnTo>
                  <a:pt x="2914522" y="62839"/>
                </a:lnTo>
                <a:lnTo>
                  <a:pt x="2914649" y="36944"/>
                </a:lnTo>
                <a:lnTo>
                  <a:pt x="2836925" y="36639"/>
                </a:lnTo>
                <a:close/>
                <a:moveTo>
                  <a:pt x="2940558" y="37033"/>
                </a:moveTo>
                <a:lnTo>
                  <a:pt x="2940431" y="62941"/>
                </a:lnTo>
                <a:lnTo>
                  <a:pt x="3018155" y="63246"/>
                </a:lnTo>
                <a:lnTo>
                  <a:pt x="3018282" y="37338"/>
                </a:lnTo>
                <a:lnTo>
                  <a:pt x="2940558" y="37033"/>
                </a:lnTo>
                <a:close/>
                <a:moveTo>
                  <a:pt x="3044190" y="37439"/>
                </a:moveTo>
                <a:lnTo>
                  <a:pt x="3044062" y="63347"/>
                </a:lnTo>
                <a:lnTo>
                  <a:pt x="3121786" y="63639"/>
                </a:lnTo>
                <a:lnTo>
                  <a:pt x="3121913" y="37731"/>
                </a:lnTo>
                <a:lnTo>
                  <a:pt x="3044190" y="37439"/>
                </a:lnTo>
                <a:close/>
                <a:moveTo>
                  <a:pt x="3147822" y="37833"/>
                </a:moveTo>
                <a:lnTo>
                  <a:pt x="3147695" y="63741"/>
                </a:lnTo>
                <a:lnTo>
                  <a:pt x="3225419" y="64033"/>
                </a:lnTo>
                <a:lnTo>
                  <a:pt x="3225546" y="38125"/>
                </a:lnTo>
                <a:lnTo>
                  <a:pt x="3147822" y="37833"/>
                </a:lnTo>
                <a:close/>
                <a:moveTo>
                  <a:pt x="3251454" y="38227"/>
                </a:moveTo>
                <a:lnTo>
                  <a:pt x="3251327" y="64135"/>
                </a:lnTo>
                <a:lnTo>
                  <a:pt x="3329051" y="64439"/>
                </a:lnTo>
                <a:lnTo>
                  <a:pt x="3329178" y="38531"/>
                </a:lnTo>
                <a:lnTo>
                  <a:pt x="3251454" y="38227"/>
                </a:lnTo>
                <a:close/>
                <a:moveTo>
                  <a:pt x="3355085" y="38633"/>
                </a:moveTo>
                <a:lnTo>
                  <a:pt x="3354958" y="64541"/>
                </a:lnTo>
                <a:lnTo>
                  <a:pt x="3432682" y="64833"/>
                </a:lnTo>
                <a:lnTo>
                  <a:pt x="3432809" y="38925"/>
                </a:lnTo>
                <a:lnTo>
                  <a:pt x="3355085" y="38633"/>
                </a:lnTo>
                <a:close/>
                <a:moveTo>
                  <a:pt x="3458718" y="39027"/>
                </a:moveTo>
                <a:lnTo>
                  <a:pt x="3458591" y="64935"/>
                </a:lnTo>
                <a:lnTo>
                  <a:pt x="3536315" y="65227"/>
                </a:lnTo>
                <a:lnTo>
                  <a:pt x="3536442" y="39319"/>
                </a:lnTo>
                <a:lnTo>
                  <a:pt x="3458718" y="39027"/>
                </a:lnTo>
                <a:close/>
                <a:moveTo>
                  <a:pt x="3562350" y="39420"/>
                </a:moveTo>
                <a:lnTo>
                  <a:pt x="3562223" y="65328"/>
                </a:lnTo>
                <a:lnTo>
                  <a:pt x="3639947" y="65633"/>
                </a:lnTo>
                <a:lnTo>
                  <a:pt x="3640074" y="39725"/>
                </a:lnTo>
                <a:lnTo>
                  <a:pt x="3562350" y="39420"/>
                </a:lnTo>
                <a:close/>
                <a:moveTo>
                  <a:pt x="3665981" y="39814"/>
                </a:moveTo>
                <a:lnTo>
                  <a:pt x="3665854" y="65722"/>
                </a:lnTo>
                <a:lnTo>
                  <a:pt x="3743579" y="66027"/>
                </a:lnTo>
                <a:lnTo>
                  <a:pt x="3743705" y="40119"/>
                </a:lnTo>
                <a:lnTo>
                  <a:pt x="3665981" y="39814"/>
                </a:lnTo>
                <a:close/>
                <a:moveTo>
                  <a:pt x="3769613" y="40220"/>
                </a:moveTo>
                <a:lnTo>
                  <a:pt x="3769486" y="66128"/>
                </a:lnTo>
                <a:lnTo>
                  <a:pt x="3847210" y="66421"/>
                </a:lnTo>
                <a:lnTo>
                  <a:pt x="3847337" y="40513"/>
                </a:lnTo>
                <a:lnTo>
                  <a:pt x="3769613" y="40220"/>
                </a:lnTo>
                <a:close/>
                <a:moveTo>
                  <a:pt x="3873246" y="40614"/>
                </a:moveTo>
                <a:lnTo>
                  <a:pt x="3873119" y="66522"/>
                </a:lnTo>
                <a:lnTo>
                  <a:pt x="3950843" y="66827"/>
                </a:lnTo>
                <a:lnTo>
                  <a:pt x="3950970" y="40919"/>
                </a:lnTo>
                <a:lnTo>
                  <a:pt x="3873246" y="40614"/>
                </a:lnTo>
                <a:close/>
                <a:moveTo>
                  <a:pt x="3976878" y="41008"/>
                </a:moveTo>
                <a:lnTo>
                  <a:pt x="3976751" y="66916"/>
                </a:lnTo>
                <a:lnTo>
                  <a:pt x="4054475" y="67221"/>
                </a:lnTo>
                <a:lnTo>
                  <a:pt x="4054602" y="41313"/>
                </a:lnTo>
                <a:lnTo>
                  <a:pt x="3976878" y="41008"/>
                </a:lnTo>
                <a:close/>
                <a:moveTo>
                  <a:pt x="4080509" y="41414"/>
                </a:moveTo>
                <a:lnTo>
                  <a:pt x="4080382" y="67322"/>
                </a:lnTo>
                <a:lnTo>
                  <a:pt x="4158106" y="67614"/>
                </a:lnTo>
                <a:lnTo>
                  <a:pt x="4158233" y="41706"/>
                </a:lnTo>
                <a:lnTo>
                  <a:pt x="4080509" y="41414"/>
                </a:lnTo>
                <a:close/>
                <a:moveTo>
                  <a:pt x="4184142" y="41808"/>
                </a:moveTo>
                <a:lnTo>
                  <a:pt x="4184015" y="67716"/>
                </a:lnTo>
                <a:lnTo>
                  <a:pt x="4261738" y="68008"/>
                </a:lnTo>
                <a:lnTo>
                  <a:pt x="4261866" y="42100"/>
                </a:lnTo>
                <a:lnTo>
                  <a:pt x="4184142" y="41808"/>
                </a:lnTo>
                <a:close/>
                <a:moveTo>
                  <a:pt x="4287774" y="42202"/>
                </a:moveTo>
                <a:lnTo>
                  <a:pt x="4287647" y="68110"/>
                </a:lnTo>
                <a:lnTo>
                  <a:pt x="4365371" y="68414"/>
                </a:lnTo>
                <a:lnTo>
                  <a:pt x="4365498" y="42506"/>
                </a:lnTo>
                <a:lnTo>
                  <a:pt x="4287774" y="42202"/>
                </a:lnTo>
                <a:close/>
                <a:moveTo>
                  <a:pt x="4375150" y="16637"/>
                </a:moveTo>
                <a:lnTo>
                  <a:pt x="4374769" y="94361"/>
                </a:lnTo>
                <a:lnTo>
                  <a:pt x="4452620" y="55791"/>
                </a:lnTo>
                <a:lnTo>
                  <a:pt x="4375150" y="1663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87" name="Group 19"/>
          <p:cNvGrpSpPr/>
          <p:nvPr/>
        </p:nvGrpSpPr>
        <p:grpSpPr>
          <a:xfrm>
            <a:off x="1513440" y="2031480"/>
            <a:ext cx="482760" cy="482760"/>
            <a:chOff x="1513440" y="2031480"/>
            <a:chExt cx="482760" cy="482760"/>
          </a:xfrm>
        </p:grpSpPr>
        <p:sp>
          <p:nvSpPr>
            <p:cNvPr id="888" name="CustomShape 20"/>
            <p:cNvSpPr/>
            <p:nvPr/>
          </p:nvSpPr>
          <p:spPr>
            <a:xfrm>
              <a:off x="1513440" y="2031480"/>
              <a:ext cx="482760" cy="482760"/>
            </a:xfrm>
            <a:custGeom>
              <a:avLst/>
              <a:gdLst/>
              <a:ahLst/>
              <a:rect l="l" t="t" r="r" b="b"/>
              <a:pathLst>
                <a:path w="483235" h="483235">
                  <a:moveTo>
                    <a:pt x="241554" y="0"/>
                  </a:moveTo>
                  <a:lnTo>
                    <a:pt x="192888" y="4909"/>
                  </a:lnTo>
                  <a:lnTo>
                    <a:pt x="147554" y="18990"/>
                  </a:lnTo>
                  <a:lnTo>
                    <a:pt x="106523" y="41268"/>
                  </a:lnTo>
                  <a:lnTo>
                    <a:pt x="70770" y="70770"/>
                  </a:lnTo>
                  <a:lnTo>
                    <a:pt x="41268" y="106523"/>
                  </a:lnTo>
                  <a:lnTo>
                    <a:pt x="18990" y="147554"/>
                  </a:lnTo>
                  <a:lnTo>
                    <a:pt x="4909" y="192888"/>
                  </a:lnTo>
                  <a:lnTo>
                    <a:pt x="0" y="241553"/>
                  </a:lnTo>
                  <a:lnTo>
                    <a:pt x="4909" y="290219"/>
                  </a:lnTo>
                  <a:lnTo>
                    <a:pt x="18990" y="335553"/>
                  </a:lnTo>
                  <a:lnTo>
                    <a:pt x="41268" y="376584"/>
                  </a:lnTo>
                  <a:lnTo>
                    <a:pt x="70770" y="412337"/>
                  </a:lnTo>
                  <a:lnTo>
                    <a:pt x="106523" y="441839"/>
                  </a:lnTo>
                  <a:lnTo>
                    <a:pt x="147554" y="464117"/>
                  </a:lnTo>
                  <a:lnTo>
                    <a:pt x="192888" y="478198"/>
                  </a:lnTo>
                  <a:lnTo>
                    <a:pt x="241554" y="483107"/>
                  </a:lnTo>
                  <a:lnTo>
                    <a:pt x="290219" y="478198"/>
                  </a:lnTo>
                  <a:lnTo>
                    <a:pt x="335553" y="464117"/>
                  </a:lnTo>
                  <a:lnTo>
                    <a:pt x="376584" y="441839"/>
                  </a:lnTo>
                  <a:lnTo>
                    <a:pt x="412337" y="412337"/>
                  </a:lnTo>
                  <a:lnTo>
                    <a:pt x="441839" y="376584"/>
                  </a:lnTo>
                  <a:lnTo>
                    <a:pt x="464117" y="335553"/>
                  </a:lnTo>
                  <a:lnTo>
                    <a:pt x="478198" y="290219"/>
                  </a:lnTo>
                  <a:lnTo>
                    <a:pt x="483107" y="241553"/>
                  </a:lnTo>
                  <a:lnTo>
                    <a:pt x="478198" y="192888"/>
                  </a:lnTo>
                  <a:lnTo>
                    <a:pt x="464117" y="147554"/>
                  </a:lnTo>
                  <a:lnTo>
                    <a:pt x="441839" y="106523"/>
                  </a:lnTo>
                  <a:lnTo>
                    <a:pt x="412337" y="70770"/>
                  </a:lnTo>
                  <a:lnTo>
                    <a:pt x="376584" y="41268"/>
                  </a:lnTo>
                  <a:lnTo>
                    <a:pt x="335553" y="18990"/>
                  </a:lnTo>
                  <a:lnTo>
                    <a:pt x="290219" y="4909"/>
                  </a:lnTo>
                  <a:lnTo>
                    <a:pt x="241554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889" name="object 54" descr=""/>
            <p:cNvPicPr/>
            <p:nvPr/>
          </p:nvPicPr>
          <p:blipFill>
            <a:blip r:embed="rId33"/>
            <a:stretch/>
          </p:blipFill>
          <p:spPr>
            <a:xfrm>
              <a:off x="1727640" y="2100600"/>
              <a:ext cx="11232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0" name="object 55" descr=""/>
            <p:cNvPicPr/>
            <p:nvPr/>
          </p:nvPicPr>
          <p:blipFill>
            <a:blip r:embed="rId34"/>
            <a:stretch/>
          </p:blipFill>
          <p:spPr>
            <a:xfrm>
              <a:off x="1707840" y="2287800"/>
              <a:ext cx="184680" cy="1368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91" name="Group 21"/>
          <p:cNvGrpSpPr/>
          <p:nvPr/>
        </p:nvGrpSpPr>
        <p:grpSpPr>
          <a:xfrm>
            <a:off x="1513440" y="2587680"/>
            <a:ext cx="482760" cy="973440"/>
            <a:chOff x="1513440" y="2587680"/>
            <a:chExt cx="482760" cy="973440"/>
          </a:xfrm>
        </p:grpSpPr>
        <p:sp>
          <p:nvSpPr>
            <p:cNvPr id="892" name="CustomShape 22"/>
            <p:cNvSpPr/>
            <p:nvPr/>
          </p:nvSpPr>
          <p:spPr>
            <a:xfrm>
              <a:off x="1513440" y="2587680"/>
              <a:ext cx="482760" cy="481680"/>
            </a:xfrm>
            <a:custGeom>
              <a:avLst/>
              <a:gdLst/>
              <a:ahLst/>
              <a:rect l="l" t="t" r="r" b="b"/>
              <a:pathLst>
                <a:path w="483235" h="481964">
                  <a:moveTo>
                    <a:pt x="241554" y="0"/>
                  </a:moveTo>
                  <a:lnTo>
                    <a:pt x="192888" y="4892"/>
                  </a:lnTo>
                  <a:lnTo>
                    <a:pt x="147554" y="18924"/>
                  </a:lnTo>
                  <a:lnTo>
                    <a:pt x="106523" y="41127"/>
                  </a:lnTo>
                  <a:lnTo>
                    <a:pt x="70770" y="70532"/>
                  </a:lnTo>
                  <a:lnTo>
                    <a:pt x="41268" y="106170"/>
                  </a:lnTo>
                  <a:lnTo>
                    <a:pt x="18990" y="147071"/>
                  </a:lnTo>
                  <a:lnTo>
                    <a:pt x="4909" y="192268"/>
                  </a:lnTo>
                  <a:lnTo>
                    <a:pt x="0" y="240792"/>
                  </a:lnTo>
                  <a:lnTo>
                    <a:pt x="4909" y="289315"/>
                  </a:lnTo>
                  <a:lnTo>
                    <a:pt x="18990" y="334512"/>
                  </a:lnTo>
                  <a:lnTo>
                    <a:pt x="41268" y="375413"/>
                  </a:lnTo>
                  <a:lnTo>
                    <a:pt x="70770" y="411051"/>
                  </a:lnTo>
                  <a:lnTo>
                    <a:pt x="106523" y="440456"/>
                  </a:lnTo>
                  <a:lnTo>
                    <a:pt x="147554" y="462659"/>
                  </a:lnTo>
                  <a:lnTo>
                    <a:pt x="192888" y="476691"/>
                  </a:lnTo>
                  <a:lnTo>
                    <a:pt x="241554" y="481584"/>
                  </a:lnTo>
                  <a:lnTo>
                    <a:pt x="290219" y="476691"/>
                  </a:lnTo>
                  <a:lnTo>
                    <a:pt x="335553" y="462659"/>
                  </a:lnTo>
                  <a:lnTo>
                    <a:pt x="376584" y="440456"/>
                  </a:lnTo>
                  <a:lnTo>
                    <a:pt x="412337" y="411051"/>
                  </a:lnTo>
                  <a:lnTo>
                    <a:pt x="441839" y="375413"/>
                  </a:lnTo>
                  <a:lnTo>
                    <a:pt x="464117" y="334512"/>
                  </a:lnTo>
                  <a:lnTo>
                    <a:pt x="478198" y="289315"/>
                  </a:lnTo>
                  <a:lnTo>
                    <a:pt x="483107" y="240792"/>
                  </a:lnTo>
                  <a:lnTo>
                    <a:pt x="478198" y="192268"/>
                  </a:lnTo>
                  <a:lnTo>
                    <a:pt x="464117" y="147071"/>
                  </a:lnTo>
                  <a:lnTo>
                    <a:pt x="441839" y="106170"/>
                  </a:lnTo>
                  <a:lnTo>
                    <a:pt x="412337" y="70532"/>
                  </a:lnTo>
                  <a:lnTo>
                    <a:pt x="376584" y="41127"/>
                  </a:lnTo>
                  <a:lnTo>
                    <a:pt x="335553" y="18924"/>
                  </a:lnTo>
                  <a:lnTo>
                    <a:pt x="290219" y="4892"/>
                  </a:lnTo>
                  <a:lnTo>
                    <a:pt x="241554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893" name="object 58" descr=""/>
            <p:cNvPicPr/>
            <p:nvPr/>
          </p:nvPicPr>
          <p:blipFill>
            <a:blip r:embed="rId35"/>
            <a:stretch/>
          </p:blipFill>
          <p:spPr>
            <a:xfrm>
              <a:off x="1727640" y="2656080"/>
              <a:ext cx="11232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4" name="object 59" descr=""/>
            <p:cNvPicPr/>
            <p:nvPr/>
          </p:nvPicPr>
          <p:blipFill>
            <a:blip r:embed="rId36"/>
            <a:stretch/>
          </p:blipFill>
          <p:spPr>
            <a:xfrm>
              <a:off x="1698480" y="2833920"/>
              <a:ext cx="16452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5" name="object 60" descr=""/>
            <p:cNvPicPr/>
            <p:nvPr/>
          </p:nvPicPr>
          <p:blipFill>
            <a:blip r:embed="rId37"/>
            <a:stretch/>
          </p:blipFill>
          <p:spPr>
            <a:xfrm>
              <a:off x="1665000" y="2898000"/>
              <a:ext cx="230400" cy="121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896" name="CustomShape 23"/>
            <p:cNvSpPr/>
            <p:nvPr/>
          </p:nvSpPr>
          <p:spPr>
            <a:xfrm>
              <a:off x="1513440" y="3078360"/>
              <a:ext cx="482760" cy="482760"/>
            </a:xfrm>
            <a:custGeom>
              <a:avLst/>
              <a:gdLst/>
              <a:ahLst/>
              <a:rect l="l" t="t" r="r" b="b"/>
              <a:pathLst>
                <a:path w="483235" h="483235">
                  <a:moveTo>
                    <a:pt x="241554" y="0"/>
                  </a:moveTo>
                  <a:lnTo>
                    <a:pt x="192888" y="4909"/>
                  </a:lnTo>
                  <a:lnTo>
                    <a:pt x="147554" y="18990"/>
                  </a:lnTo>
                  <a:lnTo>
                    <a:pt x="106523" y="41268"/>
                  </a:lnTo>
                  <a:lnTo>
                    <a:pt x="70770" y="70770"/>
                  </a:lnTo>
                  <a:lnTo>
                    <a:pt x="41268" y="106523"/>
                  </a:lnTo>
                  <a:lnTo>
                    <a:pt x="18990" y="147554"/>
                  </a:lnTo>
                  <a:lnTo>
                    <a:pt x="4909" y="192888"/>
                  </a:lnTo>
                  <a:lnTo>
                    <a:pt x="0" y="241553"/>
                  </a:lnTo>
                  <a:lnTo>
                    <a:pt x="4909" y="290219"/>
                  </a:lnTo>
                  <a:lnTo>
                    <a:pt x="18990" y="335553"/>
                  </a:lnTo>
                  <a:lnTo>
                    <a:pt x="41268" y="376584"/>
                  </a:lnTo>
                  <a:lnTo>
                    <a:pt x="70770" y="412337"/>
                  </a:lnTo>
                  <a:lnTo>
                    <a:pt x="106523" y="441839"/>
                  </a:lnTo>
                  <a:lnTo>
                    <a:pt x="147554" y="464117"/>
                  </a:lnTo>
                  <a:lnTo>
                    <a:pt x="192888" y="478198"/>
                  </a:lnTo>
                  <a:lnTo>
                    <a:pt x="241554" y="483107"/>
                  </a:lnTo>
                  <a:lnTo>
                    <a:pt x="290219" y="478198"/>
                  </a:lnTo>
                  <a:lnTo>
                    <a:pt x="335553" y="464117"/>
                  </a:lnTo>
                  <a:lnTo>
                    <a:pt x="376584" y="441839"/>
                  </a:lnTo>
                  <a:lnTo>
                    <a:pt x="412337" y="412337"/>
                  </a:lnTo>
                  <a:lnTo>
                    <a:pt x="441839" y="376584"/>
                  </a:lnTo>
                  <a:lnTo>
                    <a:pt x="464117" y="335553"/>
                  </a:lnTo>
                  <a:lnTo>
                    <a:pt x="478198" y="290219"/>
                  </a:lnTo>
                  <a:lnTo>
                    <a:pt x="483107" y="241553"/>
                  </a:lnTo>
                  <a:lnTo>
                    <a:pt x="478198" y="192888"/>
                  </a:lnTo>
                  <a:lnTo>
                    <a:pt x="464117" y="147554"/>
                  </a:lnTo>
                  <a:lnTo>
                    <a:pt x="441839" y="106523"/>
                  </a:lnTo>
                  <a:lnTo>
                    <a:pt x="412337" y="70770"/>
                  </a:lnTo>
                  <a:lnTo>
                    <a:pt x="376584" y="41268"/>
                  </a:lnTo>
                  <a:lnTo>
                    <a:pt x="335553" y="18990"/>
                  </a:lnTo>
                  <a:lnTo>
                    <a:pt x="290219" y="4909"/>
                  </a:lnTo>
                  <a:lnTo>
                    <a:pt x="241554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897" name="object 62" descr=""/>
            <p:cNvPicPr/>
            <p:nvPr/>
          </p:nvPicPr>
          <p:blipFill>
            <a:blip r:embed="rId38"/>
            <a:stretch/>
          </p:blipFill>
          <p:spPr>
            <a:xfrm>
              <a:off x="1727640" y="3147840"/>
              <a:ext cx="11232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8" name="object 63" descr=""/>
            <p:cNvPicPr/>
            <p:nvPr/>
          </p:nvPicPr>
          <p:blipFill>
            <a:blip r:embed="rId39"/>
            <a:stretch/>
          </p:blipFill>
          <p:spPr>
            <a:xfrm>
              <a:off x="1707840" y="3334680"/>
              <a:ext cx="184680" cy="1368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99" name="Group 24"/>
          <p:cNvGrpSpPr/>
          <p:nvPr/>
        </p:nvGrpSpPr>
        <p:grpSpPr>
          <a:xfrm>
            <a:off x="1513440" y="3610440"/>
            <a:ext cx="482760" cy="482760"/>
            <a:chOff x="1513440" y="3610440"/>
            <a:chExt cx="482760" cy="482760"/>
          </a:xfrm>
        </p:grpSpPr>
        <p:sp>
          <p:nvSpPr>
            <p:cNvPr id="900" name="CustomShape 25"/>
            <p:cNvSpPr/>
            <p:nvPr/>
          </p:nvSpPr>
          <p:spPr>
            <a:xfrm>
              <a:off x="1513440" y="3610440"/>
              <a:ext cx="482760" cy="482760"/>
            </a:xfrm>
            <a:custGeom>
              <a:avLst/>
              <a:gdLst/>
              <a:ahLst/>
              <a:rect l="l" t="t" r="r" b="b"/>
              <a:pathLst>
                <a:path w="483235" h="483235">
                  <a:moveTo>
                    <a:pt x="241554" y="0"/>
                  </a:moveTo>
                  <a:lnTo>
                    <a:pt x="192888" y="4909"/>
                  </a:lnTo>
                  <a:lnTo>
                    <a:pt x="147554" y="18990"/>
                  </a:lnTo>
                  <a:lnTo>
                    <a:pt x="106523" y="41268"/>
                  </a:lnTo>
                  <a:lnTo>
                    <a:pt x="70770" y="70770"/>
                  </a:lnTo>
                  <a:lnTo>
                    <a:pt x="41268" y="106523"/>
                  </a:lnTo>
                  <a:lnTo>
                    <a:pt x="18990" y="147554"/>
                  </a:lnTo>
                  <a:lnTo>
                    <a:pt x="4909" y="192888"/>
                  </a:lnTo>
                  <a:lnTo>
                    <a:pt x="0" y="241554"/>
                  </a:lnTo>
                  <a:lnTo>
                    <a:pt x="4909" y="290233"/>
                  </a:lnTo>
                  <a:lnTo>
                    <a:pt x="18990" y="335575"/>
                  </a:lnTo>
                  <a:lnTo>
                    <a:pt x="41268" y="376606"/>
                  </a:lnTo>
                  <a:lnTo>
                    <a:pt x="70770" y="412356"/>
                  </a:lnTo>
                  <a:lnTo>
                    <a:pt x="106523" y="441852"/>
                  </a:lnTo>
                  <a:lnTo>
                    <a:pt x="147554" y="464124"/>
                  </a:lnTo>
                  <a:lnTo>
                    <a:pt x="192888" y="478200"/>
                  </a:lnTo>
                  <a:lnTo>
                    <a:pt x="241554" y="483108"/>
                  </a:lnTo>
                  <a:lnTo>
                    <a:pt x="290219" y="478200"/>
                  </a:lnTo>
                  <a:lnTo>
                    <a:pt x="335553" y="464124"/>
                  </a:lnTo>
                  <a:lnTo>
                    <a:pt x="376584" y="441852"/>
                  </a:lnTo>
                  <a:lnTo>
                    <a:pt x="412337" y="412356"/>
                  </a:lnTo>
                  <a:lnTo>
                    <a:pt x="441839" y="376606"/>
                  </a:lnTo>
                  <a:lnTo>
                    <a:pt x="464117" y="335575"/>
                  </a:lnTo>
                  <a:lnTo>
                    <a:pt x="478198" y="290233"/>
                  </a:lnTo>
                  <a:lnTo>
                    <a:pt x="483107" y="241554"/>
                  </a:lnTo>
                  <a:lnTo>
                    <a:pt x="478198" y="192888"/>
                  </a:lnTo>
                  <a:lnTo>
                    <a:pt x="464117" y="147554"/>
                  </a:lnTo>
                  <a:lnTo>
                    <a:pt x="441839" y="106523"/>
                  </a:lnTo>
                  <a:lnTo>
                    <a:pt x="412337" y="70770"/>
                  </a:lnTo>
                  <a:lnTo>
                    <a:pt x="376584" y="41268"/>
                  </a:lnTo>
                  <a:lnTo>
                    <a:pt x="335553" y="18990"/>
                  </a:lnTo>
                  <a:lnTo>
                    <a:pt x="290219" y="4909"/>
                  </a:lnTo>
                  <a:lnTo>
                    <a:pt x="241554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901" name="object 66" descr=""/>
            <p:cNvPicPr/>
            <p:nvPr/>
          </p:nvPicPr>
          <p:blipFill>
            <a:blip r:embed="rId40"/>
            <a:stretch/>
          </p:blipFill>
          <p:spPr>
            <a:xfrm>
              <a:off x="1727640" y="3679560"/>
              <a:ext cx="11232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2" name="object 67" descr=""/>
            <p:cNvPicPr/>
            <p:nvPr/>
          </p:nvPicPr>
          <p:blipFill>
            <a:blip r:embed="rId41"/>
            <a:stretch/>
          </p:blipFill>
          <p:spPr>
            <a:xfrm>
              <a:off x="1672560" y="3867120"/>
              <a:ext cx="260640" cy="1368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03" name="Group 26"/>
          <p:cNvGrpSpPr/>
          <p:nvPr/>
        </p:nvGrpSpPr>
        <p:grpSpPr>
          <a:xfrm>
            <a:off x="1513440" y="4393800"/>
            <a:ext cx="482760" cy="481680"/>
            <a:chOff x="1513440" y="4393800"/>
            <a:chExt cx="482760" cy="481680"/>
          </a:xfrm>
        </p:grpSpPr>
        <p:sp>
          <p:nvSpPr>
            <p:cNvPr id="904" name="CustomShape 27"/>
            <p:cNvSpPr/>
            <p:nvPr/>
          </p:nvSpPr>
          <p:spPr>
            <a:xfrm>
              <a:off x="1513440" y="4393800"/>
              <a:ext cx="482760" cy="481680"/>
            </a:xfrm>
            <a:custGeom>
              <a:avLst/>
              <a:gdLst/>
              <a:ahLst/>
              <a:rect l="l" t="t" r="r" b="b"/>
              <a:pathLst>
                <a:path w="483235" h="481964">
                  <a:moveTo>
                    <a:pt x="241554" y="0"/>
                  </a:moveTo>
                  <a:lnTo>
                    <a:pt x="192888" y="4892"/>
                  </a:lnTo>
                  <a:lnTo>
                    <a:pt x="147554" y="18923"/>
                  </a:lnTo>
                  <a:lnTo>
                    <a:pt x="106523" y="41124"/>
                  </a:lnTo>
                  <a:lnTo>
                    <a:pt x="70770" y="70527"/>
                  </a:lnTo>
                  <a:lnTo>
                    <a:pt x="41268" y="106164"/>
                  </a:lnTo>
                  <a:lnTo>
                    <a:pt x="18990" y="147066"/>
                  </a:lnTo>
                  <a:lnTo>
                    <a:pt x="4909" y="192265"/>
                  </a:lnTo>
                  <a:lnTo>
                    <a:pt x="0" y="240792"/>
                  </a:lnTo>
                  <a:lnTo>
                    <a:pt x="4909" y="289318"/>
                  </a:lnTo>
                  <a:lnTo>
                    <a:pt x="18990" y="334517"/>
                  </a:lnTo>
                  <a:lnTo>
                    <a:pt x="41268" y="375419"/>
                  </a:lnTo>
                  <a:lnTo>
                    <a:pt x="70770" y="411056"/>
                  </a:lnTo>
                  <a:lnTo>
                    <a:pt x="106523" y="440459"/>
                  </a:lnTo>
                  <a:lnTo>
                    <a:pt x="147554" y="462660"/>
                  </a:lnTo>
                  <a:lnTo>
                    <a:pt x="192888" y="476691"/>
                  </a:lnTo>
                  <a:lnTo>
                    <a:pt x="241554" y="481584"/>
                  </a:lnTo>
                  <a:lnTo>
                    <a:pt x="290219" y="476691"/>
                  </a:lnTo>
                  <a:lnTo>
                    <a:pt x="335553" y="462660"/>
                  </a:lnTo>
                  <a:lnTo>
                    <a:pt x="376584" y="440459"/>
                  </a:lnTo>
                  <a:lnTo>
                    <a:pt x="412337" y="411056"/>
                  </a:lnTo>
                  <a:lnTo>
                    <a:pt x="441839" y="375419"/>
                  </a:lnTo>
                  <a:lnTo>
                    <a:pt x="464117" y="334517"/>
                  </a:lnTo>
                  <a:lnTo>
                    <a:pt x="478198" y="289318"/>
                  </a:lnTo>
                  <a:lnTo>
                    <a:pt x="483107" y="240792"/>
                  </a:lnTo>
                  <a:lnTo>
                    <a:pt x="478198" y="192265"/>
                  </a:lnTo>
                  <a:lnTo>
                    <a:pt x="464117" y="147066"/>
                  </a:lnTo>
                  <a:lnTo>
                    <a:pt x="441839" y="106164"/>
                  </a:lnTo>
                  <a:lnTo>
                    <a:pt x="412337" y="70527"/>
                  </a:lnTo>
                  <a:lnTo>
                    <a:pt x="376584" y="41124"/>
                  </a:lnTo>
                  <a:lnTo>
                    <a:pt x="335553" y="18923"/>
                  </a:lnTo>
                  <a:lnTo>
                    <a:pt x="290219" y="4892"/>
                  </a:lnTo>
                  <a:lnTo>
                    <a:pt x="241554" y="0"/>
                  </a:lnTo>
                  <a:close/>
                </a:path>
              </a:pathLst>
            </a:custGeom>
            <a:solidFill>
              <a:srgbClr val="89c63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905" name="object 70" descr=""/>
            <p:cNvPicPr/>
            <p:nvPr/>
          </p:nvPicPr>
          <p:blipFill>
            <a:blip r:embed="rId42"/>
            <a:stretch/>
          </p:blipFill>
          <p:spPr>
            <a:xfrm>
              <a:off x="1727640" y="4462920"/>
              <a:ext cx="112320" cy="228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6" name="object 71" descr=""/>
            <p:cNvPicPr/>
            <p:nvPr/>
          </p:nvPicPr>
          <p:blipFill>
            <a:blip r:embed="rId43"/>
            <a:stretch/>
          </p:blipFill>
          <p:spPr>
            <a:xfrm>
              <a:off x="1672560" y="4649760"/>
              <a:ext cx="260640" cy="1371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07" name="Group 28"/>
          <p:cNvGrpSpPr/>
          <p:nvPr/>
        </p:nvGrpSpPr>
        <p:grpSpPr>
          <a:xfrm>
            <a:off x="6156360" y="3147840"/>
            <a:ext cx="2867760" cy="1208520"/>
            <a:chOff x="6156360" y="3147840"/>
            <a:chExt cx="2867760" cy="1208520"/>
          </a:xfrm>
        </p:grpSpPr>
        <p:sp>
          <p:nvSpPr>
            <p:cNvPr id="908" name="CustomShape 29"/>
            <p:cNvSpPr/>
            <p:nvPr/>
          </p:nvSpPr>
          <p:spPr>
            <a:xfrm>
              <a:off x="6156360" y="3147840"/>
              <a:ext cx="2867760" cy="1208520"/>
            </a:xfrm>
            <a:custGeom>
              <a:avLst/>
              <a:gdLst/>
              <a:ahLst/>
              <a:rect l="l" t="t" r="r" b="b"/>
              <a:pathLst>
                <a:path w="2868295" h="1209039">
                  <a:moveTo>
                    <a:pt x="2263902" y="0"/>
                  </a:moveTo>
                  <a:lnTo>
                    <a:pt x="604266" y="0"/>
                  </a:lnTo>
                  <a:lnTo>
                    <a:pt x="557039" y="1817"/>
                  </a:lnTo>
                  <a:lnTo>
                    <a:pt x="510807" y="7181"/>
                  </a:lnTo>
                  <a:lnTo>
                    <a:pt x="465704" y="15957"/>
                  </a:lnTo>
                  <a:lnTo>
                    <a:pt x="421864" y="28010"/>
                  </a:lnTo>
                  <a:lnTo>
                    <a:pt x="379422" y="43207"/>
                  </a:lnTo>
                  <a:lnTo>
                    <a:pt x="338512" y="61413"/>
                  </a:lnTo>
                  <a:lnTo>
                    <a:pt x="299268" y="82493"/>
                  </a:lnTo>
                  <a:lnTo>
                    <a:pt x="261824" y="106314"/>
                  </a:lnTo>
                  <a:lnTo>
                    <a:pt x="226316" y="132741"/>
                  </a:lnTo>
                  <a:lnTo>
                    <a:pt x="192876" y="161640"/>
                  </a:lnTo>
                  <a:lnTo>
                    <a:pt x="161640" y="192876"/>
                  </a:lnTo>
                  <a:lnTo>
                    <a:pt x="132741" y="226316"/>
                  </a:lnTo>
                  <a:lnTo>
                    <a:pt x="106314" y="261824"/>
                  </a:lnTo>
                  <a:lnTo>
                    <a:pt x="82493" y="299268"/>
                  </a:lnTo>
                  <a:lnTo>
                    <a:pt x="61413" y="338512"/>
                  </a:lnTo>
                  <a:lnTo>
                    <a:pt x="43207" y="379422"/>
                  </a:lnTo>
                  <a:lnTo>
                    <a:pt x="28010" y="421864"/>
                  </a:lnTo>
                  <a:lnTo>
                    <a:pt x="15957" y="465704"/>
                  </a:lnTo>
                  <a:lnTo>
                    <a:pt x="7181" y="510807"/>
                  </a:lnTo>
                  <a:lnTo>
                    <a:pt x="1817" y="557039"/>
                  </a:lnTo>
                  <a:lnTo>
                    <a:pt x="0" y="604265"/>
                  </a:lnTo>
                  <a:lnTo>
                    <a:pt x="1817" y="651489"/>
                  </a:lnTo>
                  <a:lnTo>
                    <a:pt x="7181" y="697718"/>
                  </a:lnTo>
                  <a:lnTo>
                    <a:pt x="15957" y="742819"/>
                  </a:lnTo>
                  <a:lnTo>
                    <a:pt x="28010" y="786657"/>
                  </a:lnTo>
                  <a:lnTo>
                    <a:pt x="43207" y="829098"/>
                  </a:lnTo>
                  <a:lnTo>
                    <a:pt x="61413" y="870008"/>
                  </a:lnTo>
                  <a:lnTo>
                    <a:pt x="82493" y="909252"/>
                  </a:lnTo>
                  <a:lnTo>
                    <a:pt x="106314" y="946695"/>
                  </a:lnTo>
                  <a:lnTo>
                    <a:pt x="132741" y="982205"/>
                  </a:lnTo>
                  <a:lnTo>
                    <a:pt x="161640" y="1015645"/>
                  </a:lnTo>
                  <a:lnTo>
                    <a:pt x="192876" y="1046882"/>
                  </a:lnTo>
                  <a:lnTo>
                    <a:pt x="226316" y="1075782"/>
                  </a:lnTo>
                  <a:lnTo>
                    <a:pt x="261824" y="1102210"/>
                  </a:lnTo>
                  <a:lnTo>
                    <a:pt x="299268" y="1126032"/>
                  </a:lnTo>
                  <a:lnTo>
                    <a:pt x="338512" y="1147114"/>
                  </a:lnTo>
                  <a:lnTo>
                    <a:pt x="379422" y="1165321"/>
                  </a:lnTo>
                  <a:lnTo>
                    <a:pt x="421864" y="1180518"/>
                  </a:lnTo>
                  <a:lnTo>
                    <a:pt x="465704" y="1192573"/>
                  </a:lnTo>
                  <a:lnTo>
                    <a:pt x="510807" y="1201349"/>
                  </a:lnTo>
                  <a:lnTo>
                    <a:pt x="557039" y="1206714"/>
                  </a:lnTo>
                  <a:lnTo>
                    <a:pt x="604266" y="1208532"/>
                  </a:lnTo>
                  <a:lnTo>
                    <a:pt x="2263902" y="1208532"/>
                  </a:lnTo>
                  <a:lnTo>
                    <a:pt x="2311128" y="1206714"/>
                  </a:lnTo>
                  <a:lnTo>
                    <a:pt x="2357360" y="1201349"/>
                  </a:lnTo>
                  <a:lnTo>
                    <a:pt x="2402463" y="1192573"/>
                  </a:lnTo>
                  <a:lnTo>
                    <a:pt x="2446303" y="1180518"/>
                  </a:lnTo>
                  <a:lnTo>
                    <a:pt x="2488745" y="1165321"/>
                  </a:lnTo>
                  <a:lnTo>
                    <a:pt x="2529655" y="1147114"/>
                  </a:lnTo>
                  <a:lnTo>
                    <a:pt x="2568899" y="1126032"/>
                  </a:lnTo>
                  <a:lnTo>
                    <a:pt x="2606343" y="1102210"/>
                  </a:lnTo>
                  <a:lnTo>
                    <a:pt x="2641851" y="1075782"/>
                  </a:lnTo>
                  <a:lnTo>
                    <a:pt x="2675291" y="1046882"/>
                  </a:lnTo>
                  <a:lnTo>
                    <a:pt x="2706527" y="1015645"/>
                  </a:lnTo>
                  <a:lnTo>
                    <a:pt x="2735426" y="982205"/>
                  </a:lnTo>
                  <a:lnTo>
                    <a:pt x="2761853" y="946695"/>
                  </a:lnTo>
                  <a:lnTo>
                    <a:pt x="2785674" y="909252"/>
                  </a:lnTo>
                  <a:lnTo>
                    <a:pt x="2806754" y="870008"/>
                  </a:lnTo>
                  <a:lnTo>
                    <a:pt x="2824960" y="829098"/>
                  </a:lnTo>
                  <a:lnTo>
                    <a:pt x="2840157" y="786657"/>
                  </a:lnTo>
                  <a:lnTo>
                    <a:pt x="2852210" y="742819"/>
                  </a:lnTo>
                  <a:lnTo>
                    <a:pt x="2860986" y="697718"/>
                  </a:lnTo>
                  <a:lnTo>
                    <a:pt x="2866350" y="651489"/>
                  </a:lnTo>
                  <a:lnTo>
                    <a:pt x="2868168" y="604265"/>
                  </a:lnTo>
                  <a:lnTo>
                    <a:pt x="2866350" y="557039"/>
                  </a:lnTo>
                  <a:lnTo>
                    <a:pt x="2860986" y="510807"/>
                  </a:lnTo>
                  <a:lnTo>
                    <a:pt x="2852210" y="465704"/>
                  </a:lnTo>
                  <a:lnTo>
                    <a:pt x="2840157" y="421864"/>
                  </a:lnTo>
                  <a:lnTo>
                    <a:pt x="2824960" y="379422"/>
                  </a:lnTo>
                  <a:lnTo>
                    <a:pt x="2806754" y="338512"/>
                  </a:lnTo>
                  <a:lnTo>
                    <a:pt x="2785674" y="299268"/>
                  </a:lnTo>
                  <a:lnTo>
                    <a:pt x="2761853" y="261824"/>
                  </a:lnTo>
                  <a:lnTo>
                    <a:pt x="2735426" y="226316"/>
                  </a:lnTo>
                  <a:lnTo>
                    <a:pt x="2706527" y="192876"/>
                  </a:lnTo>
                  <a:lnTo>
                    <a:pt x="2675291" y="161640"/>
                  </a:lnTo>
                  <a:lnTo>
                    <a:pt x="2641851" y="132741"/>
                  </a:lnTo>
                  <a:lnTo>
                    <a:pt x="2606343" y="106314"/>
                  </a:lnTo>
                  <a:lnTo>
                    <a:pt x="2568899" y="82493"/>
                  </a:lnTo>
                  <a:lnTo>
                    <a:pt x="2529655" y="61413"/>
                  </a:lnTo>
                  <a:lnTo>
                    <a:pt x="2488745" y="43207"/>
                  </a:lnTo>
                  <a:lnTo>
                    <a:pt x="2446303" y="28010"/>
                  </a:lnTo>
                  <a:lnTo>
                    <a:pt x="2402463" y="15957"/>
                  </a:lnTo>
                  <a:lnTo>
                    <a:pt x="2357360" y="7181"/>
                  </a:lnTo>
                  <a:lnTo>
                    <a:pt x="2311128" y="1817"/>
                  </a:lnTo>
                  <a:lnTo>
                    <a:pt x="22639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9" name="CustomShape 30"/>
            <p:cNvSpPr/>
            <p:nvPr/>
          </p:nvSpPr>
          <p:spPr>
            <a:xfrm>
              <a:off x="6156360" y="3147840"/>
              <a:ext cx="2867760" cy="1208520"/>
            </a:xfrm>
            <a:custGeom>
              <a:avLst/>
              <a:gdLst/>
              <a:ahLst/>
              <a:rect l="l" t="t" r="r" b="b"/>
              <a:pathLst>
                <a:path w="2868295" h="1209039">
                  <a:moveTo>
                    <a:pt x="0" y="604265"/>
                  </a:moveTo>
                  <a:lnTo>
                    <a:pt x="1817" y="557039"/>
                  </a:lnTo>
                  <a:lnTo>
                    <a:pt x="7181" y="510807"/>
                  </a:lnTo>
                  <a:lnTo>
                    <a:pt x="15957" y="465704"/>
                  </a:lnTo>
                  <a:lnTo>
                    <a:pt x="28010" y="421864"/>
                  </a:lnTo>
                  <a:lnTo>
                    <a:pt x="43207" y="379422"/>
                  </a:lnTo>
                  <a:lnTo>
                    <a:pt x="61413" y="338512"/>
                  </a:lnTo>
                  <a:lnTo>
                    <a:pt x="82493" y="299268"/>
                  </a:lnTo>
                  <a:lnTo>
                    <a:pt x="106314" y="261824"/>
                  </a:lnTo>
                  <a:lnTo>
                    <a:pt x="132741" y="226316"/>
                  </a:lnTo>
                  <a:lnTo>
                    <a:pt x="161640" y="192876"/>
                  </a:lnTo>
                  <a:lnTo>
                    <a:pt x="192876" y="161640"/>
                  </a:lnTo>
                  <a:lnTo>
                    <a:pt x="226316" y="132741"/>
                  </a:lnTo>
                  <a:lnTo>
                    <a:pt x="261824" y="106314"/>
                  </a:lnTo>
                  <a:lnTo>
                    <a:pt x="299268" y="82493"/>
                  </a:lnTo>
                  <a:lnTo>
                    <a:pt x="338512" y="61413"/>
                  </a:lnTo>
                  <a:lnTo>
                    <a:pt x="379422" y="43207"/>
                  </a:lnTo>
                  <a:lnTo>
                    <a:pt x="421864" y="28010"/>
                  </a:lnTo>
                  <a:lnTo>
                    <a:pt x="465704" y="15957"/>
                  </a:lnTo>
                  <a:lnTo>
                    <a:pt x="510807" y="7181"/>
                  </a:lnTo>
                  <a:lnTo>
                    <a:pt x="557039" y="1817"/>
                  </a:lnTo>
                  <a:lnTo>
                    <a:pt x="604266" y="0"/>
                  </a:lnTo>
                  <a:lnTo>
                    <a:pt x="2263902" y="0"/>
                  </a:lnTo>
                  <a:lnTo>
                    <a:pt x="2311128" y="1817"/>
                  </a:lnTo>
                  <a:lnTo>
                    <a:pt x="2357360" y="7181"/>
                  </a:lnTo>
                  <a:lnTo>
                    <a:pt x="2402463" y="15957"/>
                  </a:lnTo>
                  <a:lnTo>
                    <a:pt x="2446303" y="28010"/>
                  </a:lnTo>
                  <a:lnTo>
                    <a:pt x="2488745" y="43207"/>
                  </a:lnTo>
                  <a:lnTo>
                    <a:pt x="2529655" y="61413"/>
                  </a:lnTo>
                  <a:lnTo>
                    <a:pt x="2568899" y="82493"/>
                  </a:lnTo>
                  <a:lnTo>
                    <a:pt x="2606343" y="106314"/>
                  </a:lnTo>
                  <a:lnTo>
                    <a:pt x="2641851" y="132741"/>
                  </a:lnTo>
                  <a:lnTo>
                    <a:pt x="2675291" y="161640"/>
                  </a:lnTo>
                  <a:lnTo>
                    <a:pt x="2706527" y="192876"/>
                  </a:lnTo>
                  <a:lnTo>
                    <a:pt x="2735426" y="226316"/>
                  </a:lnTo>
                  <a:lnTo>
                    <a:pt x="2761853" y="261824"/>
                  </a:lnTo>
                  <a:lnTo>
                    <a:pt x="2785674" y="299268"/>
                  </a:lnTo>
                  <a:lnTo>
                    <a:pt x="2806754" y="338512"/>
                  </a:lnTo>
                  <a:lnTo>
                    <a:pt x="2824960" y="379422"/>
                  </a:lnTo>
                  <a:lnTo>
                    <a:pt x="2840157" y="421864"/>
                  </a:lnTo>
                  <a:lnTo>
                    <a:pt x="2852210" y="465704"/>
                  </a:lnTo>
                  <a:lnTo>
                    <a:pt x="2860986" y="510807"/>
                  </a:lnTo>
                  <a:lnTo>
                    <a:pt x="2866350" y="557039"/>
                  </a:lnTo>
                  <a:lnTo>
                    <a:pt x="2868168" y="604265"/>
                  </a:lnTo>
                  <a:lnTo>
                    <a:pt x="2866350" y="651489"/>
                  </a:lnTo>
                  <a:lnTo>
                    <a:pt x="2860986" y="697718"/>
                  </a:lnTo>
                  <a:lnTo>
                    <a:pt x="2852210" y="742819"/>
                  </a:lnTo>
                  <a:lnTo>
                    <a:pt x="2840157" y="786657"/>
                  </a:lnTo>
                  <a:lnTo>
                    <a:pt x="2824960" y="829098"/>
                  </a:lnTo>
                  <a:lnTo>
                    <a:pt x="2806754" y="870008"/>
                  </a:lnTo>
                  <a:lnTo>
                    <a:pt x="2785674" y="909252"/>
                  </a:lnTo>
                  <a:lnTo>
                    <a:pt x="2761853" y="946695"/>
                  </a:lnTo>
                  <a:lnTo>
                    <a:pt x="2735426" y="982205"/>
                  </a:lnTo>
                  <a:lnTo>
                    <a:pt x="2706527" y="1015645"/>
                  </a:lnTo>
                  <a:lnTo>
                    <a:pt x="2675291" y="1046882"/>
                  </a:lnTo>
                  <a:lnTo>
                    <a:pt x="2641851" y="1075782"/>
                  </a:lnTo>
                  <a:lnTo>
                    <a:pt x="2606343" y="1102210"/>
                  </a:lnTo>
                  <a:lnTo>
                    <a:pt x="2568899" y="1126032"/>
                  </a:lnTo>
                  <a:lnTo>
                    <a:pt x="2529655" y="1147114"/>
                  </a:lnTo>
                  <a:lnTo>
                    <a:pt x="2488745" y="1165321"/>
                  </a:lnTo>
                  <a:lnTo>
                    <a:pt x="2446303" y="1180518"/>
                  </a:lnTo>
                  <a:lnTo>
                    <a:pt x="2402463" y="1192573"/>
                  </a:lnTo>
                  <a:lnTo>
                    <a:pt x="2357360" y="1201349"/>
                  </a:lnTo>
                  <a:lnTo>
                    <a:pt x="2311128" y="1206714"/>
                  </a:lnTo>
                  <a:lnTo>
                    <a:pt x="2263902" y="1208532"/>
                  </a:lnTo>
                  <a:lnTo>
                    <a:pt x="604266" y="1208532"/>
                  </a:lnTo>
                  <a:lnTo>
                    <a:pt x="557039" y="1206714"/>
                  </a:lnTo>
                  <a:lnTo>
                    <a:pt x="510807" y="1201349"/>
                  </a:lnTo>
                  <a:lnTo>
                    <a:pt x="465704" y="1192573"/>
                  </a:lnTo>
                  <a:lnTo>
                    <a:pt x="421864" y="1180518"/>
                  </a:lnTo>
                  <a:lnTo>
                    <a:pt x="379422" y="1165321"/>
                  </a:lnTo>
                  <a:lnTo>
                    <a:pt x="338512" y="1147114"/>
                  </a:lnTo>
                  <a:lnTo>
                    <a:pt x="299268" y="1126032"/>
                  </a:lnTo>
                  <a:lnTo>
                    <a:pt x="261824" y="1102210"/>
                  </a:lnTo>
                  <a:lnTo>
                    <a:pt x="226316" y="1075782"/>
                  </a:lnTo>
                  <a:lnTo>
                    <a:pt x="192876" y="1046882"/>
                  </a:lnTo>
                  <a:lnTo>
                    <a:pt x="161640" y="1015645"/>
                  </a:lnTo>
                  <a:lnTo>
                    <a:pt x="132741" y="982205"/>
                  </a:lnTo>
                  <a:lnTo>
                    <a:pt x="106314" y="946695"/>
                  </a:lnTo>
                  <a:lnTo>
                    <a:pt x="82493" y="909252"/>
                  </a:lnTo>
                  <a:lnTo>
                    <a:pt x="61413" y="870008"/>
                  </a:lnTo>
                  <a:lnTo>
                    <a:pt x="43207" y="829098"/>
                  </a:lnTo>
                  <a:lnTo>
                    <a:pt x="28010" y="786657"/>
                  </a:lnTo>
                  <a:lnTo>
                    <a:pt x="15957" y="742819"/>
                  </a:lnTo>
                  <a:lnTo>
                    <a:pt x="7181" y="697718"/>
                  </a:lnTo>
                  <a:lnTo>
                    <a:pt x="1817" y="651489"/>
                  </a:lnTo>
                  <a:lnTo>
                    <a:pt x="0" y="604265"/>
                  </a:lnTo>
                  <a:close/>
                </a:path>
              </a:pathLst>
            </a:custGeom>
            <a:noFill/>
            <a:ln w="28800">
              <a:solidFill>
                <a:srgbClr val="89c63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910" name="object 75" descr=""/>
            <p:cNvPicPr/>
            <p:nvPr/>
          </p:nvPicPr>
          <p:blipFill>
            <a:blip r:embed="rId44"/>
            <a:stretch/>
          </p:blipFill>
          <p:spPr>
            <a:xfrm>
              <a:off x="6448320" y="3185280"/>
              <a:ext cx="318960" cy="1216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11" name="CustomShape 31"/>
          <p:cNvSpPr/>
          <p:nvPr/>
        </p:nvSpPr>
        <p:spPr>
          <a:xfrm>
            <a:off x="6719400" y="3172320"/>
            <a:ext cx="86760" cy="13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800" spc="-1" strike="noStrike">
                <a:solidFill>
                  <a:srgbClr val="212b52"/>
                </a:solidFill>
                <a:latin typeface="Courier New"/>
              </a:rPr>
              <a:t>№</a:t>
            </a:r>
            <a:endParaRPr b="0" lang="ru-RU" sz="800" spc="-1" strike="noStrike">
              <a:latin typeface="Arial"/>
            </a:endParaRPr>
          </a:p>
        </p:txBody>
      </p:sp>
      <p:grpSp>
        <p:nvGrpSpPr>
          <p:cNvPr id="912" name="Group 32"/>
          <p:cNvGrpSpPr/>
          <p:nvPr/>
        </p:nvGrpSpPr>
        <p:grpSpPr>
          <a:xfrm>
            <a:off x="6448320" y="3185280"/>
            <a:ext cx="2154240" cy="975240"/>
            <a:chOff x="6448320" y="3185280"/>
            <a:chExt cx="2154240" cy="975240"/>
          </a:xfrm>
        </p:grpSpPr>
        <p:pic>
          <p:nvPicPr>
            <p:cNvPr id="913" name="object 78" descr=""/>
            <p:cNvPicPr/>
            <p:nvPr/>
          </p:nvPicPr>
          <p:blipFill>
            <a:blip r:embed="rId45"/>
            <a:stretch/>
          </p:blipFill>
          <p:spPr>
            <a:xfrm>
              <a:off x="6815880" y="3185280"/>
              <a:ext cx="16632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4" name="object 79" descr=""/>
            <p:cNvPicPr/>
            <p:nvPr/>
          </p:nvPicPr>
          <p:blipFill>
            <a:blip r:embed="rId46"/>
            <a:stretch/>
          </p:blipFill>
          <p:spPr>
            <a:xfrm>
              <a:off x="6448320" y="3315960"/>
              <a:ext cx="318960" cy="1220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5" name="object 80" descr=""/>
            <p:cNvPicPr/>
            <p:nvPr/>
          </p:nvPicPr>
          <p:blipFill>
            <a:blip r:embed="rId47"/>
            <a:stretch/>
          </p:blipFill>
          <p:spPr>
            <a:xfrm>
              <a:off x="6448320" y="3429360"/>
              <a:ext cx="143748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6" name="object 81" descr=""/>
            <p:cNvPicPr/>
            <p:nvPr/>
          </p:nvPicPr>
          <p:blipFill>
            <a:blip r:embed="rId48"/>
            <a:stretch/>
          </p:blipFill>
          <p:spPr>
            <a:xfrm>
              <a:off x="7923960" y="3429360"/>
              <a:ext cx="18864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7" name="object 82" descr=""/>
            <p:cNvPicPr/>
            <p:nvPr/>
          </p:nvPicPr>
          <p:blipFill>
            <a:blip r:embed="rId49"/>
            <a:stretch/>
          </p:blipFill>
          <p:spPr>
            <a:xfrm>
              <a:off x="6448320" y="3560400"/>
              <a:ext cx="215424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8" name="object 83" descr=""/>
            <p:cNvPicPr/>
            <p:nvPr/>
          </p:nvPicPr>
          <p:blipFill>
            <a:blip r:embed="rId50"/>
            <a:stretch/>
          </p:blipFill>
          <p:spPr>
            <a:xfrm>
              <a:off x="6448320" y="3673080"/>
              <a:ext cx="164376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9" name="object 84" descr=""/>
            <p:cNvPicPr/>
            <p:nvPr/>
          </p:nvPicPr>
          <p:blipFill>
            <a:blip r:embed="rId51"/>
            <a:stretch/>
          </p:blipFill>
          <p:spPr>
            <a:xfrm>
              <a:off x="8135640" y="3673080"/>
              <a:ext cx="22104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0" name="object 85" descr=""/>
            <p:cNvPicPr/>
            <p:nvPr/>
          </p:nvPicPr>
          <p:blipFill>
            <a:blip r:embed="rId52"/>
            <a:stretch/>
          </p:blipFill>
          <p:spPr>
            <a:xfrm>
              <a:off x="6448320" y="3795120"/>
              <a:ext cx="164556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1" name="object 86" descr=""/>
            <p:cNvPicPr/>
            <p:nvPr/>
          </p:nvPicPr>
          <p:blipFill>
            <a:blip r:embed="rId53"/>
            <a:stretch/>
          </p:blipFill>
          <p:spPr>
            <a:xfrm>
              <a:off x="8137440" y="3795120"/>
              <a:ext cx="21132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2" name="object 87" descr=""/>
            <p:cNvPicPr/>
            <p:nvPr/>
          </p:nvPicPr>
          <p:blipFill>
            <a:blip r:embed="rId54"/>
            <a:stretch/>
          </p:blipFill>
          <p:spPr>
            <a:xfrm>
              <a:off x="6448320" y="3917160"/>
              <a:ext cx="61668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3" name="object 88" descr=""/>
            <p:cNvPicPr/>
            <p:nvPr/>
          </p:nvPicPr>
          <p:blipFill>
            <a:blip r:embed="rId55"/>
            <a:stretch/>
          </p:blipFill>
          <p:spPr>
            <a:xfrm>
              <a:off x="7101000" y="3917160"/>
              <a:ext cx="7740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4" name="object 89" descr=""/>
            <p:cNvPicPr/>
            <p:nvPr/>
          </p:nvPicPr>
          <p:blipFill>
            <a:blip r:embed="rId56"/>
            <a:stretch/>
          </p:blipFill>
          <p:spPr>
            <a:xfrm>
              <a:off x="7296120" y="3917160"/>
              <a:ext cx="12996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5" name="object 90" descr=""/>
            <p:cNvPicPr/>
            <p:nvPr/>
          </p:nvPicPr>
          <p:blipFill>
            <a:blip r:embed="rId57"/>
            <a:stretch/>
          </p:blipFill>
          <p:spPr>
            <a:xfrm>
              <a:off x="6448320" y="4038840"/>
              <a:ext cx="61668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6" name="object 91" descr=""/>
            <p:cNvPicPr/>
            <p:nvPr/>
          </p:nvPicPr>
          <p:blipFill>
            <a:blip r:embed="rId58"/>
            <a:stretch/>
          </p:blipFill>
          <p:spPr>
            <a:xfrm>
              <a:off x="7101000" y="4038840"/>
              <a:ext cx="115560" cy="1216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27" name="CustomShape 33"/>
          <p:cNvSpPr/>
          <p:nvPr/>
        </p:nvSpPr>
        <p:spPr>
          <a:xfrm>
            <a:off x="7005960" y="3416400"/>
            <a:ext cx="1122840" cy="75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algn="r">
              <a:lnSpc>
                <a:spcPct val="100000"/>
              </a:lnSpc>
              <a:spcBef>
                <a:spcPts val="99"/>
              </a:spcBef>
            </a:pPr>
            <a:r>
              <a:rPr b="0" lang="ru-RU" sz="800" spc="-1" strike="noStrike">
                <a:solidFill>
                  <a:srgbClr val="212b52"/>
                </a:solidFill>
                <a:latin typeface="Courier New"/>
              </a:rPr>
              <a:t>№</a:t>
            </a:r>
            <a:endParaRPr b="0" lang="ru-RU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800" spc="-1" strike="noStrike">
              <a:latin typeface="Arial"/>
            </a:endParaRPr>
          </a:p>
          <a:p>
            <a:pPr marL="1047240">
              <a:lnSpc>
                <a:spcPct val="100000"/>
              </a:lnSpc>
            </a:pPr>
            <a:r>
              <a:rPr b="0" lang="ru-RU" sz="800" spc="-1" strike="noStrike">
                <a:solidFill>
                  <a:srgbClr val="212b52"/>
                </a:solidFill>
                <a:latin typeface="Courier New"/>
              </a:rPr>
              <a:t>№</a:t>
            </a:r>
            <a:endParaRPr b="0" lang="ru-RU" sz="800" spc="-1" strike="noStrike">
              <a:latin typeface="Arial"/>
            </a:endParaRPr>
          </a:p>
          <a:p>
            <a:pPr marL="1049040">
              <a:lnSpc>
                <a:spcPct val="100000"/>
              </a:lnSpc>
            </a:pPr>
            <a:r>
              <a:rPr b="0" lang="ru-RU" sz="800" spc="-1" strike="noStrike">
                <a:solidFill>
                  <a:srgbClr val="212b52"/>
                </a:solidFill>
                <a:latin typeface="Courier New"/>
              </a:rPr>
              <a:t>№</a:t>
            </a:r>
            <a:endParaRPr b="0" lang="ru-RU" sz="8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800" spc="-1" strike="noStrike">
                <a:solidFill>
                  <a:srgbClr val="212b52"/>
                </a:solidFill>
                <a:latin typeface="Courier New"/>
              </a:rPr>
              <a:t>№</a:t>
            </a:r>
            <a:r>
              <a:rPr b="0" lang="ru-RU" sz="800" spc="24" strike="noStrike">
                <a:solidFill>
                  <a:srgbClr val="212b52"/>
                </a:solidFill>
                <a:latin typeface="Courier New"/>
              </a:rPr>
              <a:t> </a:t>
            </a:r>
            <a:r>
              <a:rPr b="0" lang="ru-RU" sz="800" spc="-7" strike="noStrike">
                <a:solidFill>
                  <a:srgbClr val="212b52"/>
                </a:solidFill>
                <a:latin typeface="Courier New"/>
              </a:rPr>
              <a:t>№№</a:t>
            </a:r>
            <a:endParaRPr b="0" lang="ru-RU" sz="8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800" spc="-1" strike="noStrike">
                <a:solidFill>
                  <a:srgbClr val="212b52"/>
                </a:solidFill>
                <a:latin typeface="Courier New"/>
              </a:rPr>
              <a:t>№</a:t>
            </a:r>
            <a:r>
              <a:rPr b="0" lang="ru-RU" sz="800" spc="287" strike="noStrike">
                <a:solidFill>
                  <a:srgbClr val="212b52"/>
                </a:solidFill>
                <a:latin typeface="Courier New"/>
              </a:rPr>
              <a:t> </a:t>
            </a:r>
            <a:r>
              <a:rPr b="0" lang="ru-RU" sz="800" spc="-7" strike="noStrike">
                <a:solidFill>
                  <a:srgbClr val="212b52"/>
                </a:solidFill>
                <a:latin typeface="Courier New"/>
              </a:rPr>
              <a:t>№№</a:t>
            </a:r>
            <a:endParaRPr b="0" lang="ru-RU" sz="800" spc="-1" strike="noStrike">
              <a:latin typeface="Arial"/>
            </a:endParaRPr>
          </a:p>
        </p:txBody>
      </p:sp>
      <p:grpSp>
        <p:nvGrpSpPr>
          <p:cNvPr id="928" name="Group 34"/>
          <p:cNvGrpSpPr/>
          <p:nvPr/>
        </p:nvGrpSpPr>
        <p:grpSpPr>
          <a:xfrm>
            <a:off x="6448320" y="4038840"/>
            <a:ext cx="1410120" cy="252720"/>
            <a:chOff x="6448320" y="4038840"/>
            <a:chExt cx="1410120" cy="252720"/>
          </a:xfrm>
        </p:grpSpPr>
        <p:pic>
          <p:nvPicPr>
            <p:cNvPr id="929" name="object 94" descr=""/>
            <p:cNvPicPr/>
            <p:nvPr/>
          </p:nvPicPr>
          <p:blipFill>
            <a:blip r:embed="rId59"/>
            <a:stretch/>
          </p:blipFill>
          <p:spPr>
            <a:xfrm>
              <a:off x="7331040" y="4038840"/>
              <a:ext cx="527400" cy="121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0" name="object 95" descr=""/>
            <p:cNvPicPr/>
            <p:nvPr/>
          </p:nvPicPr>
          <p:blipFill>
            <a:blip r:embed="rId60"/>
            <a:stretch/>
          </p:blipFill>
          <p:spPr>
            <a:xfrm>
              <a:off x="6448320" y="4169880"/>
              <a:ext cx="660240" cy="12168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roup 1"/>
          <p:cNvGrpSpPr/>
          <p:nvPr/>
        </p:nvGrpSpPr>
        <p:grpSpPr>
          <a:xfrm>
            <a:off x="461160" y="1197360"/>
            <a:ext cx="8365680" cy="3858840"/>
            <a:chOff x="461160" y="1197360"/>
            <a:chExt cx="8365680" cy="3858840"/>
          </a:xfrm>
        </p:grpSpPr>
        <p:pic>
          <p:nvPicPr>
            <p:cNvPr id="932" name="object 3" descr=""/>
            <p:cNvPicPr/>
            <p:nvPr/>
          </p:nvPicPr>
          <p:blipFill>
            <a:blip r:embed="rId1"/>
            <a:stretch/>
          </p:blipFill>
          <p:spPr>
            <a:xfrm>
              <a:off x="4284000" y="3025080"/>
              <a:ext cx="2031120" cy="2031120"/>
            </a:xfrm>
            <a:prstGeom prst="rect">
              <a:avLst/>
            </a:prstGeom>
            <a:ln>
              <a:noFill/>
            </a:ln>
          </p:spPr>
        </p:pic>
        <p:sp>
          <p:nvSpPr>
            <p:cNvPr id="933" name="CustomShape 2"/>
            <p:cNvSpPr/>
            <p:nvPr/>
          </p:nvSpPr>
          <p:spPr>
            <a:xfrm>
              <a:off x="4149360" y="1203480"/>
              <a:ext cx="4671360" cy="1902600"/>
            </a:xfrm>
            <a:custGeom>
              <a:avLst/>
              <a:gdLst/>
              <a:ahLst/>
              <a:rect l="l" t="t" r="r" b="b"/>
              <a:pathLst>
                <a:path w="4671695" h="1903095">
                  <a:moveTo>
                    <a:pt x="4671187" y="0"/>
                  </a:moveTo>
                  <a:lnTo>
                    <a:pt x="382054" y="0"/>
                  </a:lnTo>
                  <a:lnTo>
                    <a:pt x="0" y="0"/>
                  </a:lnTo>
                  <a:lnTo>
                    <a:pt x="0" y="1902587"/>
                  </a:lnTo>
                  <a:lnTo>
                    <a:pt x="382016" y="1902587"/>
                  </a:lnTo>
                  <a:lnTo>
                    <a:pt x="4671187" y="1902587"/>
                  </a:lnTo>
                  <a:lnTo>
                    <a:pt x="46711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4" name="CustomShape 3"/>
            <p:cNvSpPr/>
            <p:nvPr/>
          </p:nvSpPr>
          <p:spPr>
            <a:xfrm>
              <a:off x="4149360" y="1197360"/>
              <a:ext cx="381960" cy="1918440"/>
            </a:xfrm>
            <a:custGeom>
              <a:avLst/>
              <a:gdLst/>
              <a:ahLst/>
              <a:rect l="l" t="t" r="r" b="b"/>
              <a:pathLst>
                <a:path w="382270" h="1918970">
                  <a:moveTo>
                    <a:pt x="0" y="0"/>
                  </a:moveTo>
                  <a:lnTo>
                    <a:pt x="0" y="1918462"/>
                  </a:lnTo>
                  <a:moveTo>
                    <a:pt x="382015" y="0"/>
                  </a:moveTo>
                  <a:lnTo>
                    <a:pt x="382015" y="1918462"/>
                  </a:lnTo>
                </a:path>
              </a:pathLst>
            </a:custGeom>
            <a:noFill/>
            <a:ln w="19080">
              <a:solidFill>
                <a:srgbClr val="92d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5" name="CustomShape 4"/>
            <p:cNvSpPr/>
            <p:nvPr/>
          </p:nvSpPr>
          <p:spPr>
            <a:xfrm>
              <a:off x="461160" y="1197360"/>
              <a:ext cx="8365680" cy="1918440"/>
            </a:xfrm>
            <a:custGeom>
              <a:avLst/>
              <a:gdLst/>
              <a:ahLst/>
              <a:rect l="l" t="t" r="r" b="b"/>
              <a:pathLst>
                <a:path w="8366125" h="1918970">
                  <a:moveTo>
                    <a:pt x="8359343" y="0"/>
                  </a:moveTo>
                  <a:lnTo>
                    <a:pt x="8359343" y="1918462"/>
                  </a:lnTo>
                  <a:moveTo>
                    <a:pt x="0" y="6350"/>
                  </a:moveTo>
                  <a:lnTo>
                    <a:pt x="8365693" y="635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6" name="CustomShape 5"/>
            <p:cNvSpPr/>
            <p:nvPr/>
          </p:nvSpPr>
          <p:spPr>
            <a:xfrm>
              <a:off x="461160" y="3106080"/>
              <a:ext cx="8365680" cy="360"/>
            </a:xfrm>
            <a:custGeom>
              <a:avLst/>
              <a:gdLst/>
              <a:ahLst/>
              <a:rect l="l" t="t" r="r" b="b"/>
              <a:pathLst>
                <a:path w="8366125" h="0">
                  <a:moveTo>
                    <a:pt x="0" y="0"/>
                  </a:moveTo>
                  <a:lnTo>
                    <a:pt x="8365693" y="0"/>
                  </a:lnTo>
                </a:path>
              </a:pathLst>
            </a:custGeom>
            <a:noFill/>
            <a:ln w="19080">
              <a:solidFill>
                <a:srgbClr val="92d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937" name="object 8" descr=""/>
            <p:cNvPicPr/>
            <p:nvPr/>
          </p:nvPicPr>
          <p:blipFill>
            <a:blip r:embed="rId2"/>
            <a:stretch/>
          </p:blipFill>
          <p:spPr>
            <a:xfrm>
              <a:off x="767160" y="1515240"/>
              <a:ext cx="303948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8" name="object 9" descr=""/>
            <p:cNvPicPr/>
            <p:nvPr/>
          </p:nvPicPr>
          <p:blipFill>
            <a:blip r:embed="rId3"/>
            <a:stretch/>
          </p:blipFill>
          <p:spPr>
            <a:xfrm>
              <a:off x="767160" y="1697760"/>
              <a:ext cx="84960" cy="18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9" name="object 10" descr=""/>
            <p:cNvPicPr/>
            <p:nvPr/>
          </p:nvPicPr>
          <p:blipFill>
            <a:blip r:embed="rId4"/>
            <a:stretch/>
          </p:blipFill>
          <p:spPr>
            <a:xfrm>
              <a:off x="810000" y="1697760"/>
              <a:ext cx="590760" cy="18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0" name="object 11" descr=""/>
            <p:cNvPicPr/>
            <p:nvPr/>
          </p:nvPicPr>
          <p:blipFill>
            <a:blip r:embed="rId5"/>
            <a:stretch/>
          </p:blipFill>
          <p:spPr>
            <a:xfrm>
              <a:off x="1341720" y="1697760"/>
              <a:ext cx="2603880" cy="18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1" name="object 12" descr=""/>
            <p:cNvPicPr/>
            <p:nvPr/>
          </p:nvPicPr>
          <p:blipFill>
            <a:blip r:embed="rId6"/>
            <a:stretch/>
          </p:blipFill>
          <p:spPr>
            <a:xfrm>
              <a:off x="767160" y="1881360"/>
              <a:ext cx="230760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2" name="object 13" descr=""/>
            <p:cNvPicPr/>
            <p:nvPr/>
          </p:nvPicPr>
          <p:blipFill>
            <a:blip r:embed="rId7"/>
            <a:stretch/>
          </p:blipFill>
          <p:spPr>
            <a:xfrm>
              <a:off x="767160" y="2064240"/>
              <a:ext cx="22716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3" name="object 14" descr=""/>
            <p:cNvPicPr/>
            <p:nvPr/>
          </p:nvPicPr>
          <p:blipFill>
            <a:blip r:embed="rId8"/>
            <a:stretch/>
          </p:blipFill>
          <p:spPr>
            <a:xfrm>
              <a:off x="937800" y="2064240"/>
              <a:ext cx="121968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4" name="object 15" descr=""/>
            <p:cNvPicPr/>
            <p:nvPr/>
          </p:nvPicPr>
          <p:blipFill>
            <a:blip r:embed="rId9"/>
            <a:stretch/>
          </p:blipFill>
          <p:spPr>
            <a:xfrm>
              <a:off x="2090160" y="2064240"/>
              <a:ext cx="8460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5" name="object 16" descr=""/>
            <p:cNvPicPr/>
            <p:nvPr/>
          </p:nvPicPr>
          <p:blipFill>
            <a:blip r:embed="rId10"/>
            <a:stretch/>
          </p:blipFill>
          <p:spPr>
            <a:xfrm>
              <a:off x="767160" y="2247120"/>
              <a:ext cx="201636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6" name="object 17" descr=""/>
            <p:cNvPicPr/>
            <p:nvPr/>
          </p:nvPicPr>
          <p:blipFill>
            <a:blip r:embed="rId11"/>
            <a:stretch/>
          </p:blipFill>
          <p:spPr>
            <a:xfrm>
              <a:off x="767160" y="2430000"/>
              <a:ext cx="159444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7" name="object 18" descr=""/>
            <p:cNvPicPr/>
            <p:nvPr/>
          </p:nvPicPr>
          <p:blipFill>
            <a:blip r:embed="rId12"/>
            <a:stretch/>
          </p:blipFill>
          <p:spPr>
            <a:xfrm>
              <a:off x="767160" y="2612880"/>
              <a:ext cx="141588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8" name="object 19" descr=""/>
            <p:cNvPicPr/>
            <p:nvPr/>
          </p:nvPicPr>
          <p:blipFill>
            <a:blip r:embed="rId13"/>
            <a:stretch/>
          </p:blipFill>
          <p:spPr>
            <a:xfrm>
              <a:off x="4309200" y="2006280"/>
              <a:ext cx="12780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9" name="object 20" descr=""/>
            <p:cNvPicPr/>
            <p:nvPr/>
          </p:nvPicPr>
          <p:blipFill>
            <a:blip r:embed="rId14"/>
            <a:stretch/>
          </p:blipFill>
          <p:spPr>
            <a:xfrm>
              <a:off x="5128920" y="1318680"/>
              <a:ext cx="468000" cy="1825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50" name="CustomShape 6"/>
          <p:cNvSpPr/>
          <p:nvPr/>
        </p:nvSpPr>
        <p:spPr>
          <a:xfrm>
            <a:off x="5532480" y="1305720"/>
            <a:ext cx="117000" cy="1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" strike="noStrike">
                <a:solidFill>
                  <a:srgbClr val="212b52"/>
                </a:solidFill>
                <a:latin typeface="Courier New"/>
              </a:rPr>
              <a:t>№</a:t>
            </a:r>
            <a:endParaRPr b="0" lang="ru-RU" sz="1200" spc="-1" strike="noStrike">
              <a:latin typeface="Arial"/>
            </a:endParaRPr>
          </a:p>
        </p:txBody>
      </p:sp>
      <p:grpSp>
        <p:nvGrpSpPr>
          <p:cNvPr id="951" name="Group 7"/>
          <p:cNvGrpSpPr/>
          <p:nvPr/>
        </p:nvGrpSpPr>
        <p:grpSpPr>
          <a:xfrm>
            <a:off x="5128920" y="1318680"/>
            <a:ext cx="3160800" cy="1097280"/>
            <a:chOff x="5128920" y="1318680"/>
            <a:chExt cx="3160800" cy="1097280"/>
          </a:xfrm>
        </p:grpSpPr>
        <p:pic>
          <p:nvPicPr>
            <p:cNvPr id="952" name="object 23" descr=""/>
            <p:cNvPicPr/>
            <p:nvPr/>
          </p:nvPicPr>
          <p:blipFill>
            <a:blip r:embed="rId15"/>
            <a:stretch/>
          </p:blipFill>
          <p:spPr>
            <a:xfrm>
              <a:off x="5671800" y="1318680"/>
              <a:ext cx="23724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3" name="object 24" descr=""/>
            <p:cNvPicPr/>
            <p:nvPr/>
          </p:nvPicPr>
          <p:blipFill>
            <a:blip r:embed="rId16"/>
            <a:stretch/>
          </p:blipFill>
          <p:spPr>
            <a:xfrm>
              <a:off x="5128920" y="1515240"/>
              <a:ext cx="47160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4" name="object 25" descr=""/>
            <p:cNvPicPr/>
            <p:nvPr/>
          </p:nvPicPr>
          <p:blipFill>
            <a:blip r:embed="rId17"/>
            <a:stretch/>
          </p:blipFill>
          <p:spPr>
            <a:xfrm>
              <a:off x="5128920" y="1684080"/>
              <a:ext cx="2112480" cy="18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5" name="object 26" descr=""/>
            <p:cNvPicPr/>
            <p:nvPr/>
          </p:nvPicPr>
          <p:blipFill>
            <a:blip r:embed="rId18"/>
            <a:stretch/>
          </p:blipFill>
          <p:spPr>
            <a:xfrm>
              <a:off x="7302600" y="1684080"/>
              <a:ext cx="273960" cy="18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6" name="object 27" descr=""/>
            <p:cNvPicPr/>
            <p:nvPr/>
          </p:nvPicPr>
          <p:blipFill>
            <a:blip r:embed="rId19"/>
            <a:stretch/>
          </p:blipFill>
          <p:spPr>
            <a:xfrm>
              <a:off x="5128920" y="1881360"/>
              <a:ext cx="316080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7" name="object 28" descr=""/>
            <p:cNvPicPr/>
            <p:nvPr/>
          </p:nvPicPr>
          <p:blipFill>
            <a:blip r:embed="rId20"/>
            <a:stretch/>
          </p:blipFill>
          <p:spPr>
            <a:xfrm>
              <a:off x="5128920" y="2050560"/>
              <a:ext cx="241056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8" name="object 29" descr=""/>
            <p:cNvPicPr/>
            <p:nvPr/>
          </p:nvPicPr>
          <p:blipFill>
            <a:blip r:embed="rId21"/>
            <a:stretch/>
          </p:blipFill>
          <p:spPr>
            <a:xfrm>
              <a:off x="7608960" y="2050560"/>
              <a:ext cx="31572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9" name="object 30" descr=""/>
            <p:cNvPicPr/>
            <p:nvPr/>
          </p:nvPicPr>
          <p:blipFill>
            <a:blip r:embed="rId22"/>
            <a:stretch/>
          </p:blipFill>
          <p:spPr>
            <a:xfrm>
              <a:off x="5128920" y="2233440"/>
              <a:ext cx="2410560" cy="1825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60" name="CustomShape 8"/>
          <p:cNvSpPr/>
          <p:nvPr/>
        </p:nvSpPr>
        <p:spPr>
          <a:xfrm>
            <a:off x="7163280" y="1671120"/>
            <a:ext cx="423720" cy="75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" strike="noStrike">
                <a:solidFill>
                  <a:srgbClr val="212b52"/>
                </a:solidFill>
                <a:latin typeface="Courier New"/>
              </a:rPr>
              <a:t>№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b="0" lang="ru-RU" sz="1200" spc="-1" strike="noStrike">
              <a:latin typeface="Arial"/>
            </a:endParaRPr>
          </a:p>
          <a:p>
            <a:pPr marL="318600">
              <a:lnSpc>
                <a:spcPct val="100000"/>
              </a:lnSpc>
              <a:spcBef>
                <a:spcPts val="6"/>
              </a:spcBef>
            </a:pPr>
            <a:r>
              <a:rPr b="0" lang="ru-RU" sz="1200" spc="-1" strike="noStrike">
                <a:solidFill>
                  <a:srgbClr val="212b52"/>
                </a:solidFill>
                <a:latin typeface="Courier New"/>
              </a:rPr>
              <a:t>№</a:t>
            </a:r>
            <a:endParaRPr b="0" lang="ru-RU" sz="1200" spc="-1" strike="noStrike">
              <a:latin typeface="Arial"/>
            </a:endParaRPr>
          </a:p>
          <a:p>
            <a:pPr marL="318600">
              <a:lnSpc>
                <a:spcPct val="100000"/>
              </a:lnSpc>
            </a:pPr>
            <a:r>
              <a:rPr b="0" lang="ru-RU" sz="1200" spc="-1" strike="noStrike">
                <a:solidFill>
                  <a:srgbClr val="212b52"/>
                </a:solidFill>
                <a:latin typeface="Courier New"/>
              </a:rPr>
              <a:t>№</a:t>
            </a:r>
            <a:endParaRPr b="0" lang="ru-RU" sz="1200" spc="-1" strike="noStrike">
              <a:latin typeface="Arial"/>
            </a:endParaRPr>
          </a:p>
        </p:txBody>
      </p:sp>
      <p:grpSp>
        <p:nvGrpSpPr>
          <p:cNvPr id="961" name="Group 9"/>
          <p:cNvGrpSpPr/>
          <p:nvPr/>
        </p:nvGrpSpPr>
        <p:grpSpPr>
          <a:xfrm>
            <a:off x="5128920" y="2233440"/>
            <a:ext cx="2780640" cy="548280"/>
            <a:chOff x="5128920" y="2233440"/>
            <a:chExt cx="2780640" cy="548280"/>
          </a:xfrm>
        </p:grpSpPr>
        <p:pic>
          <p:nvPicPr>
            <p:cNvPr id="962" name="object 33" descr=""/>
            <p:cNvPicPr/>
            <p:nvPr/>
          </p:nvPicPr>
          <p:blipFill>
            <a:blip r:embed="rId23"/>
            <a:stretch/>
          </p:blipFill>
          <p:spPr>
            <a:xfrm>
              <a:off x="7608960" y="2233440"/>
              <a:ext cx="30060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63" name="object 34" descr=""/>
            <p:cNvPicPr/>
            <p:nvPr/>
          </p:nvPicPr>
          <p:blipFill>
            <a:blip r:embed="rId24"/>
            <a:stretch/>
          </p:blipFill>
          <p:spPr>
            <a:xfrm>
              <a:off x="5128920" y="2416320"/>
              <a:ext cx="91008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64" name="object 35" descr=""/>
            <p:cNvPicPr/>
            <p:nvPr/>
          </p:nvPicPr>
          <p:blipFill>
            <a:blip r:embed="rId25"/>
            <a:stretch/>
          </p:blipFill>
          <p:spPr>
            <a:xfrm>
              <a:off x="6096960" y="2416320"/>
              <a:ext cx="8496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65" name="object 36" descr=""/>
            <p:cNvPicPr/>
            <p:nvPr/>
          </p:nvPicPr>
          <p:blipFill>
            <a:blip r:embed="rId26"/>
            <a:stretch/>
          </p:blipFill>
          <p:spPr>
            <a:xfrm>
              <a:off x="5128920" y="2599200"/>
              <a:ext cx="910080" cy="1825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66" name="CustomShape 10"/>
          <p:cNvSpPr/>
          <p:nvPr/>
        </p:nvSpPr>
        <p:spPr>
          <a:xfrm>
            <a:off x="5957640" y="2403360"/>
            <a:ext cx="117000" cy="37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200" spc="-1" strike="noStrike">
                <a:solidFill>
                  <a:srgbClr val="212b52"/>
                </a:solidFill>
                <a:latin typeface="Courier New"/>
              </a:rPr>
              <a:t>№</a:t>
            </a:r>
            <a:endParaRPr b="0" lang="ru-RU" sz="12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ru-RU" sz="1200" spc="-1" strike="noStrike">
                <a:solidFill>
                  <a:srgbClr val="212b52"/>
                </a:solidFill>
                <a:latin typeface="Courier New"/>
              </a:rPr>
              <a:t>№</a:t>
            </a:r>
            <a:endParaRPr b="0" lang="ru-RU" sz="1200" spc="-1" strike="noStrike">
              <a:latin typeface="Arial"/>
            </a:endParaRPr>
          </a:p>
        </p:txBody>
      </p:sp>
      <p:grpSp>
        <p:nvGrpSpPr>
          <p:cNvPr id="967" name="Group 11"/>
          <p:cNvGrpSpPr/>
          <p:nvPr/>
        </p:nvGrpSpPr>
        <p:grpSpPr>
          <a:xfrm>
            <a:off x="617040" y="332640"/>
            <a:ext cx="6332400" cy="4759560"/>
            <a:chOff x="617040" y="332640"/>
            <a:chExt cx="6332400" cy="4759560"/>
          </a:xfrm>
        </p:grpSpPr>
        <p:pic>
          <p:nvPicPr>
            <p:cNvPr id="968" name="object 39" descr=""/>
            <p:cNvPicPr/>
            <p:nvPr/>
          </p:nvPicPr>
          <p:blipFill>
            <a:blip r:embed="rId27"/>
            <a:stretch/>
          </p:blipFill>
          <p:spPr>
            <a:xfrm>
              <a:off x="6096960" y="2599200"/>
              <a:ext cx="852480" cy="182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69" name="object 40" descr=""/>
            <p:cNvPicPr/>
            <p:nvPr/>
          </p:nvPicPr>
          <p:blipFill>
            <a:blip r:embed="rId28"/>
            <a:stretch/>
          </p:blipFill>
          <p:spPr>
            <a:xfrm>
              <a:off x="5128920" y="2795760"/>
              <a:ext cx="973080" cy="182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970" name="CustomShape 12"/>
            <p:cNvSpPr/>
            <p:nvPr/>
          </p:nvSpPr>
          <p:spPr>
            <a:xfrm>
              <a:off x="1692360" y="2943720"/>
              <a:ext cx="3847680" cy="2148480"/>
            </a:xfrm>
            <a:custGeom>
              <a:avLst/>
              <a:gdLst/>
              <a:ahLst/>
              <a:rect l="l" t="t" r="r" b="b"/>
              <a:pathLst>
                <a:path w="3848100" h="2148840">
                  <a:moveTo>
                    <a:pt x="2878455" y="0"/>
                  </a:moveTo>
                  <a:lnTo>
                    <a:pt x="969645" y="0"/>
                  </a:lnTo>
                  <a:lnTo>
                    <a:pt x="921246" y="1186"/>
                  </a:lnTo>
                  <a:lnTo>
                    <a:pt x="873462" y="4709"/>
                  </a:lnTo>
                  <a:lnTo>
                    <a:pt x="826349" y="10512"/>
                  </a:lnTo>
                  <a:lnTo>
                    <a:pt x="779961" y="18540"/>
                  </a:lnTo>
                  <a:lnTo>
                    <a:pt x="734354" y="28738"/>
                  </a:lnTo>
                  <a:lnTo>
                    <a:pt x="689584" y="41050"/>
                  </a:lnTo>
                  <a:lnTo>
                    <a:pt x="645706" y="55420"/>
                  </a:lnTo>
                  <a:lnTo>
                    <a:pt x="602776" y="71793"/>
                  </a:lnTo>
                  <a:lnTo>
                    <a:pt x="560850" y="90113"/>
                  </a:lnTo>
                  <a:lnTo>
                    <a:pt x="519982" y="110326"/>
                  </a:lnTo>
                  <a:lnTo>
                    <a:pt x="480229" y="132374"/>
                  </a:lnTo>
                  <a:lnTo>
                    <a:pt x="441645" y="156203"/>
                  </a:lnTo>
                  <a:lnTo>
                    <a:pt x="404288" y="181757"/>
                  </a:lnTo>
                  <a:lnTo>
                    <a:pt x="368211" y="208981"/>
                  </a:lnTo>
                  <a:lnTo>
                    <a:pt x="333470" y="237819"/>
                  </a:lnTo>
                  <a:lnTo>
                    <a:pt x="300122" y="268216"/>
                  </a:lnTo>
                  <a:lnTo>
                    <a:pt x="268221" y="300115"/>
                  </a:lnTo>
                  <a:lnTo>
                    <a:pt x="237824" y="333462"/>
                  </a:lnTo>
                  <a:lnTo>
                    <a:pt x="208985" y="368201"/>
                  </a:lnTo>
                  <a:lnTo>
                    <a:pt x="181760" y="404276"/>
                  </a:lnTo>
                  <a:lnTo>
                    <a:pt x="156205" y="441632"/>
                  </a:lnTo>
                  <a:lnTo>
                    <a:pt x="132376" y="480214"/>
                  </a:lnTo>
                  <a:lnTo>
                    <a:pt x="110327" y="519965"/>
                  </a:lnTo>
                  <a:lnTo>
                    <a:pt x="90114" y="560830"/>
                  </a:lnTo>
                  <a:lnTo>
                    <a:pt x="71794" y="602754"/>
                  </a:lnTo>
                  <a:lnTo>
                    <a:pt x="55421" y="645681"/>
                  </a:lnTo>
                  <a:lnTo>
                    <a:pt x="41050" y="689556"/>
                  </a:lnTo>
                  <a:lnTo>
                    <a:pt x="28738" y="734323"/>
                  </a:lnTo>
                  <a:lnTo>
                    <a:pt x="18540" y="779926"/>
                  </a:lnTo>
                  <a:lnTo>
                    <a:pt x="10512" y="826311"/>
                  </a:lnTo>
                  <a:lnTo>
                    <a:pt x="4709" y="873420"/>
                  </a:lnTo>
                  <a:lnTo>
                    <a:pt x="1186" y="921200"/>
                  </a:lnTo>
                  <a:lnTo>
                    <a:pt x="0" y="969594"/>
                  </a:lnTo>
                  <a:lnTo>
                    <a:pt x="0" y="1179233"/>
                  </a:lnTo>
                  <a:lnTo>
                    <a:pt x="1186" y="1227625"/>
                  </a:lnTo>
                  <a:lnTo>
                    <a:pt x="4709" y="1275404"/>
                  </a:lnTo>
                  <a:lnTo>
                    <a:pt x="10512" y="1322513"/>
                  </a:lnTo>
                  <a:lnTo>
                    <a:pt x="18540" y="1368897"/>
                  </a:lnTo>
                  <a:lnTo>
                    <a:pt x="28738" y="1414500"/>
                  </a:lnTo>
                  <a:lnTo>
                    <a:pt x="41050" y="1459267"/>
                  </a:lnTo>
                  <a:lnTo>
                    <a:pt x="55421" y="1503141"/>
                  </a:lnTo>
                  <a:lnTo>
                    <a:pt x="71794" y="1546069"/>
                  </a:lnTo>
                  <a:lnTo>
                    <a:pt x="90114" y="1587993"/>
                  </a:lnTo>
                  <a:lnTo>
                    <a:pt x="110327" y="1628859"/>
                  </a:lnTo>
                  <a:lnTo>
                    <a:pt x="132376" y="1668610"/>
                  </a:lnTo>
                  <a:lnTo>
                    <a:pt x="156205" y="1707192"/>
                  </a:lnTo>
                  <a:lnTo>
                    <a:pt x="181760" y="1744549"/>
                  </a:lnTo>
                  <a:lnTo>
                    <a:pt x="208985" y="1780625"/>
                  </a:lnTo>
                  <a:lnTo>
                    <a:pt x="237824" y="1815364"/>
                  </a:lnTo>
                  <a:lnTo>
                    <a:pt x="268221" y="1848712"/>
                  </a:lnTo>
                  <a:lnTo>
                    <a:pt x="300122" y="1880613"/>
                  </a:lnTo>
                  <a:lnTo>
                    <a:pt x="333470" y="1911010"/>
                  </a:lnTo>
                  <a:lnTo>
                    <a:pt x="368211" y="1939849"/>
                  </a:lnTo>
                  <a:lnTo>
                    <a:pt x="404288" y="1967074"/>
                  </a:lnTo>
                  <a:lnTo>
                    <a:pt x="441645" y="1992629"/>
                  </a:lnTo>
                  <a:lnTo>
                    <a:pt x="480229" y="2016459"/>
                  </a:lnTo>
                  <a:lnTo>
                    <a:pt x="519982" y="2038508"/>
                  </a:lnTo>
                  <a:lnTo>
                    <a:pt x="560850" y="2058721"/>
                  </a:lnTo>
                  <a:lnTo>
                    <a:pt x="602776" y="2077042"/>
                  </a:lnTo>
                  <a:lnTo>
                    <a:pt x="645706" y="2093416"/>
                  </a:lnTo>
                  <a:lnTo>
                    <a:pt x="689584" y="2107787"/>
                  </a:lnTo>
                  <a:lnTo>
                    <a:pt x="734354" y="2120099"/>
                  </a:lnTo>
                  <a:lnTo>
                    <a:pt x="779961" y="2130298"/>
                  </a:lnTo>
                  <a:lnTo>
                    <a:pt x="826349" y="2138326"/>
                  </a:lnTo>
                  <a:lnTo>
                    <a:pt x="873462" y="2144130"/>
                  </a:lnTo>
                  <a:lnTo>
                    <a:pt x="921246" y="2147653"/>
                  </a:lnTo>
                  <a:lnTo>
                    <a:pt x="969645" y="2148840"/>
                  </a:lnTo>
                  <a:lnTo>
                    <a:pt x="2878455" y="2148840"/>
                  </a:lnTo>
                  <a:lnTo>
                    <a:pt x="2926853" y="2147653"/>
                  </a:lnTo>
                  <a:lnTo>
                    <a:pt x="2974637" y="2144130"/>
                  </a:lnTo>
                  <a:lnTo>
                    <a:pt x="3021750" y="2138326"/>
                  </a:lnTo>
                  <a:lnTo>
                    <a:pt x="3068138" y="2130298"/>
                  </a:lnTo>
                  <a:lnTo>
                    <a:pt x="3113745" y="2120099"/>
                  </a:lnTo>
                  <a:lnTo>
                    <a:pt x="3158515" y="2107787"/>
                  </a:lnTo>
                  <a:lnTo>
                    <a:pt x="3202393" y="2093416"/>
                  </a:lnTo>
                  <a:lnTo>
                    <a:pt x="3245323" y="2077042"/>
                  </a:lnTo>
                  <a:lnTo>
                    <a:pt x="3287249" y="2058721"/>
                  </a:lnTo>
                  <a:lnTo>
                    <a:pt x="3328117" y="2038508"/>
                  </a:lnTo>
                  <a:lnTo>
                    <a:pt x="3367870" y="2016459"/>
                  </a:lnTo>
                  <a:lnTo>
                    <a:pt x="3406454" y="1992629"/>
                  </a:lnTo>
                  <a:lnTo>
                    <a:pt x="3443811" y="1967074"/>
                  </a:lnTo>
                  <a:lnTo>
                    <a:pt x="3479888" y="1939849"/>
                  </a:lnTo>
                  <a:lnTo>
                    <a:pt x="3514629" y="1911010"/>
                  </a:lnTo>
                  <a:lnTo>
                    <a:pt x="3547977" y="1880613"/>
                  </a:lnTo>
                  <a:lnTo>
                    <a:pt x="3579878" y="1848712"/>
                  </a:lnTo>
                  <a:lnTo>
                    <a:pt x="3610275" y="1815364"/>
                  </a:lnTo>
                  <a:lnTo>
                    <a:pt x="3639114" y="1780625"/>
                  </a:lnTo>
                  <a:lnTo>
                    <a:pt x="3666339" y="1744549"/>
                  </a:lnTo>
                  <a:lnTo>
                    <a:pt x="3691894" y="1707192"/>
                  </a:lnTo>
                  <a:lnTo>
                    <a:pt x="3715723" y="1668610"/>
                  </a:lnTo>
                  <a:lnTo>
                    <a:pt x="3737772" y="1628859"/>
                  </a:lnTo>
                  <a:lnTo>
                    <a:pt x="3757985" y="1587993"/>
                  </a:lnTo>
                  <a:lnTo>
                    <a:pt x="3776305" y="1546069"/>
                  </a:lnTo>
                  <a:lnTo>
                    <a:pt x="3792678" y="1503141"/>
                  </a:lnTo>
                  <a:lnTo>
                    <a:pt x="3807049" y="1459267"/>
                  </a:lnTo>
                  <a:lnTo>
                    <a:pt x="3819361" y="1414500"/>
                  </a:lnTo>
                  <a:lnTo>
                    <a:pt x="3829559" y="1368897"/>
                  </a:lnTo>
                  <a:lnTo>
                    <a:pt x="3837587" y="1322513"/>
                  </a:lnTo>
                  <a:lnTo>
                    <a:pt x="3843390" y="1275404"/>
                  </a:lnTo>
                  <a:lnTo>
                    <a:pt x="3846913" y="1227625"/>
                  </a:lnTo>
                  <a:lnTo>
                    <a:pt x="3848100" y="1179233"/>
                  </a:lnTo>
                  <a:lnTo>
                    <a:pt x="3848100" y="969594"/>
                  </a:lnTo>
                  <a:lnTo>
                    <a:pt x="3846913" y="921200"/>
                  </a:lnTo>
                  <a:lnTo>
                    <a:pt x="3843390" y="873420"/>
                  </a:lnTo>
                  <a:lnTo>
                    <a:pt x="3837587" y="826311"/>
                  </a:lnTo>
                  <a:lnTo>
                    <a:pt x="3829559" y="779926"/>
                  </a:lnTo>
                  <a:lnTo>
                    <a:pt x="3819361" y="734323"/>
                  </a:lnTo>
                  <a:lnTo>
                    <a:pt x="3807049" y="689556"/>
                  </a:lnTo>
                  <a:lnTo>
                    <a:pt x="3792678" y="645681"/>
                  </a:lnTo>
                  <a:lnTo>
                    <a:pt x="3776305" y="602754"/>
                  </a:lnTo>
                  <a:lnTo>
                    <a:pt x="3757985" y="560830"/>
                  </a:lnTo>
                  <a:lnTo>
                    <a:pt x="3737772" y="519965"/>
                  </a:lnTo>
                  <a:lnTo>
                    <a:pt x="3715723" y="480214"/>
                  </a:lnTo>
                  <a:lnTo>
                    <a:pt x="3691894" y="441632"/>
                  </a:lnTo>
                  <a:lnTo>
                    <a:pt x="3666339" y="404276"/>
                  </a:lnTo>
                  <a:lnTo>
                    <a:pt x="3639114" y="368201"/>
                  </a:lnTo>
                  <a:lnTo>
                    <a:pt x="3610275" y="333462"/>
                  </a:lnTo>
                  <a:lnTo>
                    <a:pt x="3579878" y="300115"/>
                  </a:lnTo>
                  <a:lnTo>
                    <a:pt x="3547977" y="268216"/>
                  </a:lnTo>
                  <a:lnTo>
                    <a:pt x="3514629" y="237819"/>
                  </a:lnTo>
                  <a:lnTo>
                    <a:pt x="3479888" y="208981"/>
                  </a:lnTo>
                  <a:lnTo>
                    <a:pt x="3443811" y="181757"/>
                  </a:lnTo>
                  <a:lnTo>
                    <a:pt x="3406454" y="156203"/>
                  </a:lnTo>
                  <a:lnTo>
                    <a:pt x="3367870" y="132374"/>
                  </a:lnTo>
                  <a:lnTo>
                    <a:pt x="3328117" y="110326"/>
                  </a:lnTo>
                  <a:lnTo>
                    <a:pt x="3287249" y="90113"/>
                  </a:lnTo>
                  <a:lnTo>
                    <a:pt x="3245323" y="71793"/>
                  </a:lnTo>
                  <a:lnTo>
                    <a:pt x="3202393" y="55420"/>
                  </a:lnTo>
                  <a:lnTo>
                    <a:pt x="3158515" y="41050"/>
                  </a:lnTo>
                  <a:lnTo>
                    <a:pt x="3113745" y="28738"/>
                  </a:lnTo>
                  <a:lnTo>
                    <a:pt x="3068138" y="18540"/>
                  </a:lnTo>
                  <a:lnTo>
                    <a:pt x="3021750" y="10512"/>
                  </a:lnTo>
                  <a:lnTo>
                    <a:pt x="2974637" y="4709"/>
                  </a:lnTo>
                  <a:lnTo>
                    <a:pt x="2926853" y="1186"/>
                  </a:lnTo>
                  <a:lnTo>
                    <a:pt x="2878455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1" name="CustomShape 13"/>
            <p:cNvSpPr/>
            <p:nvPr/>
          </p:nvSpPr>
          <p:spPr>
            <a:xfrm>
              <a:off x="1692360" y="2943720"/>
              <a:ext cx="3847680" cy="2148480"/>
            </a:xfrm>
            <a:custGeom>
              <a:avLst/>
              <a:gdLst/>
              <a:ahLst/>
              <a:rect l="l" t="t" r="r" b="b"/>
              <a:pathLst>
                <a:path w="3848100" h="2148840">
                  <a:moveTo>
                    <a:pt x="2878455" y="0"/>
                  </a:moveTo>
                  <a:lnTo>
                    <a:pt x="2926853" y="1186"/>
                  </a:lnTo>
                  <a:lnTo>
                    <a:pt x="2974637" y="4709"/>
                  </a:lnTo>
                  <a:lnTo>
                    <a:pt x="3021750" y="10512"/>
                  </a:lnTo>
                  <a:lnTo>
                    <a:pt x="3068138" y="18540"/>
                  </a:lnTo>
                  <a:lnTo>
                    <a:pt x="3113745" y="28738"/>
                  </a:lnTo>
                  <a:lnTo>
                    <a:pt x="3158515" y="41050"/>
                  </a:lnTo>
                  <a:lnTo>
                    <a:pt x="3202393" y="55420"/>
                  </a:lnTo>
                  <a:lnTo>
                    <a:pt x="3245323" y="71793"/>
                  </a:lnTo>
                  <a:lnTo>
                    <a:pt x="3287249" y="90113"/>
                  </a:lnTo>
                  <a:lnTo>
                    <a:pt x="3328117" y="110326"/>
                  </a:lnTo>
                  <a:lnTo>
                    <a:pt x="3367870" y="132374"/>
                  </a:lnTo>
                  <a:lnTo>
                    <a:pt x="3406454" y="156203"/>
                  </a:lnTo>
                  <a:lnTo>
                    <a:pt x="3443811" y="181757"/>
                  </a:lnTo>
                  <a:lnTo>
                    <a:pt x="3479888" y="208981"/>
                  </a:lnTo>
                  <a:lnTo>
                    <a:pt x="3514629" y="237819"/>
                  </a:lnTo>
                  <a:lnTo>
                    <a:pt x="3547977" y="268216"/>
                  </a:lnTo>
                  <a:lnTo>
                    <a:pt x="3579878" y="300115"/>
                  </a:lnTo>
                  <a:lnTo>
                    <a:pt x="3610275" y="333462"/>
                  </a:lnTo>
                  <a:lnTo>
                    <a:pt x="3639114" y="368201"/>
                  </a:lnTo>
                  <a:lnTo>
                    <a:pt x="3666339" y="404276"/>
                  </a:lnTo>
                  <a:lnTo>
                    <a:pt x="3691894" y="441632"/>
                  </a:lnTo>
                  <a:lnTo>
                    <a:pt x="3715723" y="480214"/>
                  </a:lnTo>
                  <a:lnTo>
                    <a:pt x="3737772" y="519965"/>
                  </a:lnTo>
                  <a:lnTo>
                    <a:pt x="3757985" y="560830"/>
                  </a:lnTo>
                  <a:lnTo>
                    <a:pt x="3776305" y="602754"/>
                  </a:lnTo>
                  <a:lnTo>
                    <a:pt x="3792678" y="645681"/>
                  </a:lnTo>
                  <a:lnTo>
                    <a:pt x="3807049" y="689556"/>
                  </a:lnTo>
                  <a:lnTo>
                    <a:pt x="3819361" y="734323"/>
                  </a:lnTo>
                  <a:lnTo>
                    <a:pt x="3829559" y="779926"/>
                  </a:lnTo>
                  <a:lnTo>
                    <a:pt x="3837587" y="826311"/>
                  </a:lnTo>
                  <a:lnTo>
                    <a:pt x="3843390" y="873420"/>
                  </a:lnTo>
                  <a:lnTo>
                    <a:pt x="3846913" y="921200"/>
                  </a:lnTo>
                  <a:lnTo>
                    <a:pt x="3848100" y="969594"/>
                  </a:lnTo>
                  <a:lnTo>
                    <a:pt x="3848100" y="1179233"/>
                  </a:lnTo>
                  <a:lnTo>
                    <a:pt x="3846913" y="1227625"/>
                  </a:lnTo>
                  <a:lnTo>
                    <a:pt x="3843390" y="1275404"/>
                  </a:lnTo>
                  <a:lnTo>
                    <a:pt x="3837587" y="1322513"/>
                  </a:lnTo>
                  <a:lnTo>
                    <a:pt x="3829559" y="1368897"/>
                  </a:lnTo>
                  <a:lnTo>
                    <a:pt x="3819361" y="1414500"/>
                  </a:lnTo>
                  <a:lnTo>
                    <a:pt x="3807049" y="1459267"/>
                  </a:lnTo>
                  <a:lnTo>
                    <a:pt x="3792678" y="1503141"/>
                  </a:lnTo>
                  <a:lnTo>
                    <a:pt x="3776305" y="1546069"/>
                  </a:lnTo>
                  <a:lnTo>
                    <a:pt x="3757985" y="1587993"/>
                  </a:lnTo>
                  <a:lnTo>
                    <a:pt x="3737772" y="1628859"/>
                  </a:lnTo>
                  <a:lnTo>
                    <a:pt x="3715723" y="1668610"/>
                  </a:lnTo>
                  <a:lnTo>
                    <a:pt x="3691894" y="1707192"/>
                  </a:lnTo>
                  <a:lnTo>
                    <a:pt x="3666339" y="1744549"/>
                  </a:lnTo>
                  <a:lnTo>
                    <a:pt x="3639114" y="1780625"/>
                  </a:lnTo>
                  <a:lnTo>
                    <a:pt x="3610275" y="1815364"/>
                  </a:lnTo>
                  <a:lnTo>
                    <a:pt x="3579878" y="1848712"/>
                  </a:lnTo>
                  <a:lnTo>
                    <a:pt x="3547977" y="1880613"/>
                  </a:lnTo>
                  <a:lnTo>
                    <a:pt x="3514629" y="1911010"/>
                  </a:lnTo>
                  <a:lnTo>
                    <a:pt x="3479888" y="1939849"/>
                  </a:lnTo>
                  <a:lnTo>
                    <a:pt x="3443811" y="1967074"/>
                  </a:lnTo>
                  <a:lnTo>
                    <a:pt x="3406454" y="1992629"/>
                  </a:lnTo>
                  <a:lnTo>
                    <a:pt x="3367870" y="2016459"/>
                  </a:lnTo>
                  <a:lnTo>
                    <a:pt x="3328117" y="2038508"/>
                  </a:lnTo>
                  <a:lnTo>
                    <a:pt x="3287249" y="2058721"/>
                  </a:lnTo>
                  <a:lnTo>
                    <a:pt x="3245323" y="2077042"/>
                  </a:lnTo>
                  <a:lnTo>
                    <a:pt x="3202393" y="2093416"/>
                  </a:lnTo>
                  <a:lnTo>
                    <a:pt x="3158515" y="2107787"/>
                  </a:lnTo>
                  <a:lnTo>
                    <a:pt x="3113745" y="2120099"/>
                  </a:lnTo>
                  <a:lnTo>
                    <a:pt x="3068138" y="2130298"/>
                  </a:lnTo>
                  <a:lnTo>
                    <a:pt x="3021750" y="2138326"/>
                  </a:lnTo>
                  <a:lnTo>
                    <a:pt x="2974637" y="2144130"/>
                  </a:lnTo>
                  <a:lnTo>
                    <a:pt x="2926853" y="2147653"/>
                  </a:lnTo>
                  <a:lnTo>
                    <a:pt x="2878455" y="2148840"/>
                  </a:lnTo>
                  <a:lnTo>
                    <a:pt x="969645" y="2148840"/>
                  </a:lnTo>
                  <a:lnTo>
                    <a:pt x="921246" y="2147653"/>
                  </a:lnTo>
                  <a:lnTo>
                    <a:pt x="873462" y="2144130"/>
                  </a:lnTo>
                  <a:lnTo>
                    <a:pt x="826349" y="2138326"/>
                  </a:lnTo>
                  <a:lnTo>
                    <a:pt x="779961" y="2130298"/>
                  </a:lnTo>
                  <a:lnTo>
                    <a:pt x="734354" y="2120099"/>
                  </a:lnTo>
                  <a:lnTo>
                    <a:pt x="689584" y="2107787"/>
                  </a:lnTo>
                  <a:lnTo>
                    <a:pt x="645706" y="2093416"/>
                  </a:lnTo>
                  <a:lnTo>
                    <a:pt x="602776" y="2077042"/>
                  </a:lnTo>
                  <a:lnTo>
                    <a:pt x="560850" y="2058721"/>
                  </a:lnTo>
                  <a:lnTo>
                    <a:pt x="519982" y="2038508"/>
                  </a:lnTo>
                  <a:lnTo>
                    <a:pt x="480229" y="2016459"/>
                  </a:lnTo>
                  <a:lnTo>
                    <a:pt x="441645" y="1992629"/>
                  </a:lnTo>
                  <a:lnTo>
                    <a:pt x="404288" y="1967074"/>
                  </a:lnTo>
                  <a:lnTo>
                    <a:pt x="368211" y="1939849"/>
                  </a:lnTo>
                  <a:lnTo>
                    <a:pt x="333470" y="1911010"/>
                  </a:lnTo>
                  <a:lnTo>
                    <a:pt x="300122" y="1880613"/>
                  </a:lnTo>
                  <a:lnTo>
                    <a:pt x="268221" y="1848712"/>
                  </a:lnTo>
                  <a:lnTo>
                    <a:pt x="237824" y="1815364"/>
                  </a:lnTo>
                  <a:lnTo>
                    <a:pt x="208985" y="1780625"/>
                  </a:lnTo>
                  <a:lnTo>
                    <a:pt x="181760" y="1744549"/>
                  </a:lnTo>
                  <a:lnTo>
                    <a:pt x="156205" y="1707192"/>
                  </a:lnTo>
                  <a:lnTo>
                    <a:pt x="132376" y="1668610"/>
                  </a:lnTo>
                  <a:lnTo>
                    <a:pt x="110327" y="1628859"/>
                  </a:lnTo>
                  <a:lnTo>
                    <a:pt x="90114" y="1587993"/>
                  </a:lnTo>
                  <a:lnTo>
                    <a:pt x="71794" y="1546069"/>
                  </a:lnTo>
                  <a:lnTo>
                    <a:pt x="55421" y="1503141"/>
                  </a:lnTo>
                  <a:lnTo>
                    <a:pt x="41050" y="1459267"/>
                  </a:lnTo>
                  <a:lnTo>
                    <a:pt x="28738" y="1414500"/>
                  </a:lnTo>
                  <a:lnTo>
                    <a:pt x="18540" y="1368897"/>
                  </a:lnTo>
                  <a:lnTo>
                    <a:pt x="10512" y="1322513"/>
                  </a:lnTo>
                  <a:lnTo>
                    <a:pt x="4709" y="1275404"/>
                  </a:lnTo>
                  <a:lnTo>
                    <a:pt x="1186" y="1227625"/>
                  </a:lnTo>
                  <a:lnTo>
                    <a:pt x="0" y="1179233"/>
                  </a:lnTo>
                  <a:lnTo>
                    <a:pt x="0" y="969594"/>
                  </a:lnTo>
                  <a:lnTo>
                    <a:pt x="1186" y="921200"/>
                  </a:lnTo>
                  <a:lnTo>
                    <a:pt x="4709" y="873420"/>
                  </a:lnTo>
                  <a:lnTo>
                    <a:pt x="10512" y="826311"/>
                  </a:lnTo>
                  <a:lnTo>
                    <a:pt x="18540" y="779926"/>
                  </a:lnTo>
                  <a:lnTo>
                    <a:pt x="28738" y="734323"/>
                  </a:lnTo>
                  <a:lnTo>
                    <a:pt x="41050" y="689556"/>
                  </a:lnTo>
                  <a:lnTo>
                    <a:pt x="55421" y="645681"/>
                  </a:lnTo>
                  <a:lnTo>
                    <a:pt x="71794" y="602754"/>
                  </a:lnTo>
                  <a:lnTo>
                    <a:pt x="90114" y="560830"/>
                  </a:lnTo>
                  <a:lnTo>
                    <a:pt x="110327" y="519965"/>
                  </a:lnTo>
                  <a:lnTo>
                    <a:pt x="132376" y="480214"/>
                  </a:lnTo>
                  <a:lnTo>
                    <a:pt x="156205" y="441632"/>
                  </a:lnTo>
                  <a:lnTo>
                    <a:pt x="181760" y="404276"/>
                  </a:lnTo>
                  <a:lnTo>
                    <a:pt x="208985" y="368201"/>
                  </a:lnTo>
                  <a:lnTo>
                    <a:pt x="237824" y="333462"/>
                  </a:lnTo>
                  <a:lnTo>
                    <a:pt x="268221" y="300115"/>
                  </a:lnTo>
                  <a:lnTo>
                    <a:pt x="300122" y="268216"/>
                  </a:lnTo>
                  <a:lnTo>
                    <a:pt x="333470" y="237819"/>
                  </a:lnTo>
                  <a:lnTo>
                    <a:pt x="368211" y="208981"/>
                  </a:lnTo>
                  <a:lnTo>
                    <a:pt x="404288" y="181757"/>
                  </a:lnTo>
                  <a:lnTo>
                    <a:pt x="441645" y="156203"/>
                  </a:lnTo>
                  <a:lnTo>
                    <a:pt x="480229" y="132374"/>
                  </a:lnTo>
                  <a:lnTo>
                    <a:pt x="519982" y="110326"/>
                  </a:lnTo>
                  <a:lnTo>
                    <a:pt x="560850" y="90113"/>
                  </a:lnTo>
                  <a:lnTo>
                    <a:pt x="602776" y="71793"/>
                  </a:lnTo>
                  <a:lnTo>
                    <a:pt x="645706" y="55420"/>
                  </a:lnTo>
                  <a:lnTo>
                    <a:pt x="689584" y="41050"/>
                  </a:lnTo>
                  <a:lnTo>
                    <a:pt x="734354" y="28738"/>
                  </a:lnTo>
                  <a:lnTo>
                    <a:pt x="779961" y="18540"/>
                  </a:lnTo>
                  <a:lnTo>
                    <a:pt x="826349" y="10512"/>
                  </a:lnTo>
                  <a:lnTo>
                    <a:pt x="873462" y="4709"/>
                  </a:lnTo>
                  <a:lnTo>
                    <a:pt x="921246" y="1186"/>
                  </a:lnTo>
                  <a:lnTo>
                    <a:pt x="969645" y="0"/>
                  </a:lnTo>
                  <a:lnTo>
                    <a:pt x="2878455" y="0"/>
                  </a:lnTo>
                  <a:close/>
                </a:path>
              </a:pathLst>
            </a:custGeom>
            <a:noFill/>
            <a:ln w="28800">
              <a:solidFill>
                <a:srgbClr val="89c63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972" name="object 43" descr=""/>
            <p:cNvPicPr/>
            <p:nvPr/>
          </p:nvPicPr>
          <p:blipFill>
            <a:blip r:embed="rId29"/>
            <a:stretch/>
          </p:blipFill>
          <p:spPr>
            <a:xfrm>
              <a:off x="617040" y="332640"/>
              <a:ext cx="6156360" cy="426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73" name="object 44" descr=""/>
            <p:cNvPicPr/>
            <p:nvPr/>
          </p:nvPicPr>
          <p:blipFill>
            <a:blip r:embed="rId30"/>
            <a:stretch/>
          </p:blipFill>
          <p:spPr>
            <a:xfrm>
              <a:off x="617040" y="740520"/>
              <a:ext cx="5452920" cy="42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74" name="object 45" descr=""/>
            <p:cNvPicPr/>
            <p:nvPr/>
          </p:nvPicPr>
          <p:blipFill>
            <a:blip r:embed="rId31"/>
            <a:stretch/>
          </p:blipFill>
          <p:spPr>
            <a:xfrm>
              <a:off x="4590720" y="3296520"/>
              <a:ext cx="4762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75" name="object 46" descr=""/>
            <p:cNvPicPr/>
            <p:nvPr/>
          </p:nvPicPr>
          <p:blipFill>
            <a:blip r:embed="rId32"/>
            <a:stretch/>
          </p:blipFill>
          <p:spPr>
            <a:xfrm>
              <a:off x="4590720" y="3703680"/>
              <a:ext cx="42480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76" name="object 47" descr=""/>
            <p:cNvPicPr/>
            <p:nvPr/>
          </p:nvPicPr>
          <p:blipFill>
            <a:blip r:embed="rId33"/>
            <a:stretch/>
          </p:blipFill>
          <p:spPr>
            <a:xfrm>
              <a:off x="4590720" y="4109040"/>
              <a:ext cx="404280" cy="243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77" name="CustomShape 14"/>
          <p:cNvSpPr/>
          <p:nvPr/>
        </p:nvSpPr>
        <p:spPr>
          <a:xfrm>
            <a:off x="4291200" y="3132360"/>
            <a:ext cx="232560" cy="163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6560" bIns="0">
            <a:spAutoFit/>
          </a:bodyPr>
          <a:p>
            <a:pPr marL="12600">
              <a:lnSpc>
                <a:spcPct val="100000"/>
              </a:lnSpc>
              <a:spcBef>
                <a:spcPts val="839"/>
              </a:spcBef>
            </a:pPr>
            <a:r>
              <a:rPr b="0" lang="ru-RU" sz="2050" spc="18" strike="noStrike">
                <a:solidFill>
                  <a:srgbClr val="001f5f"/>
                </a:solidFill>
                <a:latin typeface="Wingdings"/>
              </a:rPr>
              <a:t></a:t>
            </a:r>
            <a:endParaRPr b="0" lang="ru-RU" sz="205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740"/>
              </a:spcBef>
            </a:pPr>
            <a:r>
              <a:rPr b="0" lang="ru-RU" sz="2050" spc="18" strike="noStrike">
                <a:solidFill>
                  <a:srgbClr val="001f5f"/>
                </a:solidFill>
                <a:latin typeface="Wingdings"/>
              </a:rPr>
              <a:t></a:t>
            </a:r>
            <a:endParaRPr b="0" lang="ru-RU" sz="205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734"/>
              </a:spcBef>
            </a:pPr>
            <a:r>
              <a:rPr b="0" lang="ru-RU" sz="2050" spc="18" strike="noStrike">
                <a:solidFill>
                  <a:srgbClr val="001f5f"/>
                </a:solidFill>
                <a:latin typeface="Wingdings"/>
              </a:rPr>
              <a:t></a:t>
            </a:r>
            <a:endParaRPr b="0" lang="ru-RU" sz="205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746"/>
              </a:spcBef>
            </a:pPr>
            <a:r>
              <a:rPr b="0" lang="ru-RU" sz="2050" spc="18" strike="noStrike">
                <a:solidFill>
                  <a:srgbClr val="001f5f"/>
                </a:solidFill>
                <a:latin typeface="Wingdings"/>
              </a:rPr>
              <a:t></a:t>
            </a:r>
            <a:endParaRPr b="0" lang="ru-RU" sz="2050" spc="-1" strike="noStrike">
              <a:latin typeface="Arial"/>
            </a:endParaRPr>
          </a:p>
        </p:txBody>
      </p:sp>
      <p:grpSp>
        <p:nvGrpSpPr>
          <p:cNvPr id="978" name="Group 15"/>
          <p:cNvGrpSpPr/>
          <p:nvPr/>
        </p:nvGrpSpPr>
        <p:grpSpPr>
          <a:xfrm>
            <a:off x="2339280" y="3098160"/>
            <a:ext cx="2664000" cy="1941120"/>
            <a:chOff x="2339280" y="3098160"/>
            <a:chExt cx="2664000" cy="1941120"/>
          </a:xfrm>
        </p:grpSpPr>
        <p:pic>
          <p:nvPicPr>
            <p:cNvPr id="979" name="object 50" descr=""/>
            <p:cNvPicPr/>
            <p:nvPr/>
          </p:nvPicPr>
          <p:blipFill>
            <a:blip r:embed="rId34"/>
            <a:stretch/>
          </p:blipFill>
          <p:spPr>
            <a:xfrm>
              <a:off x="4590720" y="4516200"/>
              <a:ext cx="41256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0" name="object 51" descr=""/>
            <p:cNvPicPr/>
            <p:nvPr/>
          </p:nvPicPr>
          <p:blipFill>
            <a:blip r:embed="rId35"/>
            <a:stretch/>
          </p:blipFill>
          <p:spPr>
            <a:xfrm>
              <a:off x="2339280" y="3384720"/>
              <a:ext cx="459720" cy="458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1" name="object 52" descr=""/>
            <p:cNvPicPr/>
            <p:nvPr/>
          </p:nvPicPr>
          <p:blipFill>
            <a:blip r:embed="rId36"/>
            <a:stretch/>
          </p:blipFill>
          <p:spPr>
            <a:xfrm>
              <a:off x="2343960" y="3899880"/>
              <a:ext cx="449280" cy="449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2" name="object 53" descr=""/>
            <p:cNvPicPr/>
            <p:nvPr/>
          </p:nvPicPr>
          <p:blipFill>
            <a:blip r:embed="rId37"/>
            <a:stretch/>
          </p:blipFill>
          <p:spPr>
            <a:xfrm>
              <a:off x="2843640" y="3098160"/>
              <a:ext cx="1375920" cy="1941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3" name="object 54" descr=""/>
            <p:cNvPicPr/>
            <p:nvPr/>
          </p:nvPicPr>
          <p:blipFill>
            <a:blip r:embed="rId38"/>
            <a:stretch/>
          </p:blipFill>
          <p:spPr>
            <a:xfrm>
              <a:off x="2351520" y="4349520"/>
              <a:ext cx="441720" cy="44316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4" name="Group 1"/>
          <p:cNvGrpSpPr/>
          <p:nvPr/>
        </p:nvGrpSpPr>
        <p:grpSpPr>
          <a:xfrm>
            <a:off x="0" y="2483280"/>
            <a:ext cx="2518200" cy="2660400"/>
            <a:chOff x="0" y="2483280"/>
            <a:chExt cx="2518200" cy="2660400"/>
          </a:xfrm>
        </p:grpSpPr>
        <p:sp>
          <p:nvSpPr>
            <p:cNvPr id="985" name="CustomShape 2"/>
            <p:cNvSpPr/>
            <p:nvPr/>
          </p:nvSpPr>
          <p:spPr>
            <a:xfrm>
              <a:off x="0" y="2483280"/>
              <a:ext cx="2518200" cy="2660400"/>
            </a:xfrm>
            <a:custGeom>
              <a:avLst/>
              <a:gdLst/>
              <a:ahLst/>
              <a:rect l="l" t="t" r="r" b="b"/>
              <a:pathLst>
                <a:path w="2518410" h="2660650">
                  <a:moveTo>
                    <a:pt x="972312" y="0"/>
                  </a:moveTo>
                  <a:lnTo>
                    <a:pt x="924155" y="735"/>
                  </a:lnTo>
                  <a:lnTo>
                    <a:pt x="876364" y="2927"/>
                  </a:lnTo>
                  <a:lnTo>
                    <a:pt x="828962" y="6554"/>
                  </a:lnTo>
                  <a:lnTo>
                    <a:pt x="781969" y="11595"/>
                  </a:lnTo>
                  <a:lnTo>
                    <a:pt x="735408" y="18028"/>
                  </a:lnTo>
                  <a:lnTo>
                    <a:pt x="689298" y="25832"/>
                  </a:lnTo>
                  <a:lnTo>
                    <a:pt x="643662" y="34986"/>
                  </a:lnTo>
                  <a:lnTo>
                    <a:pt x="598521" y="45468"/>
                  </a:lnTo>
                  <a:lnTo>
                    <a:pt x="553897" y="57257"/>
                  </a:lnTo>
                  <a:lnTo>
                    <a:pt x="509810" y="70331"/>
                  </a:lnTo>
                  <a:lnTo>
                    <a:pt x="466282" y="84670"/>
                  </a:lnTo>
                  <a:lnTo>
                    <a:pt x="423335" y="100251"/>
                  </a:lnTo>
                  <a:lnTo>
                    <a:pt x="380990" y="117054"/>
                  </a:lnTo>
                  <a:lnTo>
                    <a:pt x="339268" y="135057"/>
                  </a:lnTo>
                  <a:lnTo>
                    <a:pt x="298191" y="154239"/>
                  </a:lnTo>
                  <a:lnTo>
                    <a:pt x="257780" y="174577"/>
                  </a:lnTo>
                  <a:lnTo>
                    <a:pt x="218056" y="196052"/>
                  </a:lnTo>
                  <a:lnTo>
                    <a:pt x="179041" y="218641"/>
                  </a:lnTo>
                  <a:lnTo>
                    <a:pt x="140756" y="242323"/>
                  </a:lnTo>
                  <a:lnTo>
                    <a:pt x="103223" y="267077"/>
                  </a:lnTo>
                  <a:lnTo>
                    <a:pt x="66463" y="292882"/>
                  </a:lnTo>
                  <a:lnTo>
                    <a:pt x="30497" y="319716"/>
                  </a:lnTo>
                  <a:lnTo>
                    <a:pt x="0" y="343872"/>
                  </a:lnTo>
                  <a:lnTo>
                    <a:pt x="0" y="2660140"/>
                  </a:lnTo>
                  <a:lnTo>
                    <a:pt x="2042887" y="2660140"/>
                  </a:lnTo>
                  <a:lnTo>
                    <a:pt x="2049641" y="2653768"/>
                  </a:lnTo>
                  <a:lnTo>
                    <a:pt x="2081313" y="2622110"/>
                  </a:lnTo>
                  <a:lnTo>
                    <a:pt x="2112063" y="2589552"/>
                  </a:lnTo>
                  <a:lnTo>
                    <a:pt x="2141869" y="2556114"/>
                  </a:lnTo>
                  <a:lnTo>
                    <a:pt x="2170709" y="2521818"/>
                  </a:lnTo>
                  <a:lnTo>
                    <a:pt x="2198562" y="2486685"/>
                  </a:lnTo>
                  <a:lnTo>
                    <a:pt x="2225407" y="2450737"/>
                  </a:lnTo>
                  <a:lnTo>
                    <a:pt x="2251223" y="2413995"/>
                  </a:lnTo>
                  <a:lnTo>
                    <a:pt x="2275988" y="2376480"/>
                  </a:lnTo>
                  <a:lnTo>
                    <a:pt x="2299680" y="2338215"/>
                  </a:lnTo>
                  <a:lnTo>
                    <a:pt x="2322279" y="2299219"/>
                  </a:lnTo>
                  <a:lnTo>
                    <a:pt x="2343762" y="2259515"/>
                  </a:lnTo>
                  <a:lnTo>
                    <a:pt x="2364109" y="2219124"/>
                  </a:lnTo>
                  <a:lnTo>
                    <a:pt x="2383299" y="2178067"/>
                  </a:lnTo>
                  <a:lnTo>
                    <a:pt x="2401309" y="2136365"/>
                  </a:lnTo>
                  <a:lnTo>
                    <a:pt x="2418119" y="2094041"/>
                  </a:lnTo>
                  <a:lnTo>
                    <a:pt x="2433706" y="2051115"/>
                  </a:lnTo>
                  <a:lnTo>
                    <a:pt x="2448051" y="2007609"/>
                  </a:lnTo>
                  <a:lnTo>
                    <a:pt x="2461130" y="1963544"/>
                  </a:lnTo>
                  <a:lnTo>
                    <a:pt x="2472924" y="1918941"/>
                  </a:lnTo>
                  <a:lnTo>
                    <a:pt x="2483410" y="1873823"/>
                  </a:lnTo>
                  <a:lnTo>
                    <a:pt x="2492567" y="1828209"/>
                  </a:lnTo>
                  <a:lnTo>
                    <a:pt x="2500374" y="1782123"/>
                  </a:lnTo>
                  <a:lnTo>
                    <a:pt x="2506810" y="1735584"/>
                  </a:lnTo>
                  <a:lnTo>
                    <a:pt x="2511853" y="1688614"/>
                  </a:lnTo>
                  <a:lnTo>
                    <a:pt x="2515481" y="1641235"/>
                  </a:lnTo>
                  <a:lnTo>
                    <a:pt x="2517674" y="1593469"/>
                  </a:lnTo>
                  <a:lnTo>
                    <a:pt x="2518410" y="1545336"/>
                  </a:lnTo>
                  <a:lnTo>
                    <a:pt x="2517674" y="1497204"/>
                  </a:lnTo>
                  <a:lnTo>
                    <a:pt x="2515481" y="1449438"/>
                  </a:lnTo>
                  <a:lnTo>
                    <a:pt x="2511853" y="1402061"/>
                  </a:lnTo>
                  <a:lnTo>
                    <a:pt x="2506810" y="1355092"/>
                  </a:lnTo>
                  <a:lnTo>
                    <a:pt x="2500374" y="1308554"/>
                  </a:lnTo>
                  <a:lnTo>
                    <a:pt x="2492567" y="1262468"/>
                  </a:lnTo>
                  <a:lnTo>
                    <a:pt x="2483410" y="1216856"/>
                  </a:lnTo>
                  <a:lnTo>
                    <a:pt x="2472924" y="1171738"/>
                  </a:lnTo>
                  <a:lnTo>
                    <a:pt x="2461130" y="1127136"/>
                  </a:lnTo>
                  <a:lnTo>
                    <a:pt x="2448051" y="1083071"/>
                  </a:lnTo>
                  <a:lnTo>
                    <a:pt x="2433706" y="1039566"/>
                  </a:lnTo>
                  <a:lnTo>
                    <a:pt x="2418119" y="996640"/>
                  </a:lnTo>
                  <a:lnTo>
                    <a:pt x="2401309" y="954316"/>
                  </a:lnTo>
                  <a:lnTo>
                    <a:pt x="2383299" y="912615"/>
                  </a:lnTo>
                  <a:lnTo>
                    <a:pt x="2364109" y="871558"/>
                  </a:lnTo>
                  <a:lnTo>
                    <a:pt x="2343762" y="831167"/>
                  </a:lnTo>
                  <a:lnTo>
                    <a:pt x="2322279" y="791463"/>
                  </a:lnTo>
                  <a:lnTo>
                    <a:pt x="2299680" y="752468"/>
                  </a:lnTo>
                  <a:lnTo>
                    <a:pt x="2275988" y="714202"/>
                  </a:lnTo>
                  <a:lnTo>
                    <a:pt x="2251223" y="676687"/>
                  </a:lnTo>
                  <a:lnTo>
                    <a:pt x="2225407" y="639945"/>
                  </a:lnTo>
                  <a:lnTo>
                    <a:pt x="2198562" y="603997"/>
                  </a:lnTo>
                  <a:lnTo>
                    <a:pt x="2170709" y="568864"/>
                  </a:lnTo>
                  <a:lnTo>
                    <a:pt x="2141869" y="534568"/>
                  </a:lnTo>
                  <a:lnTo>
                    <a:pt x="2112063" y="501129"/>
                  </a:lnTo>
                  <a:lnTo>
                    <a:pt x="2081313" y="468570"/>
                  </a:lnTo>
                  <a:lnTo>
                    <a:pt x="2049641" y="436912"/>
                  </a:lnTo>
                  <a:lnTo>
                    <a:pt x="2017067" y="406177"/>
                  </a:lnTo>
                  <a:lnTo>
                    <a:pt x="1983613" y="376384"/>
                  </a:lnTo>
                  <a:lnTo>
                    <a:pt x="1949301" y="347557"/>
                  </a:lnTo>
                  <a:lnTo>
                    <a:pt x="1914152" y="319716"/>
                  </a:lnTo>
                  <a:lnTo>
                    <a:pt x="1878186" y="292882"/>
                  </a:lnTo>
                  <a:lnTo>
                    <a:pt x="1841426" y="267077"/>
                  </a:lnTo>
                  <a:lnTo>
                    <a:pt x="1803894" y="242323"/>
                  </a:lnTo>
                  <a:lnTo>
                    <a:pt x="1765609" y="218641"/>
                  </a:lnTo>
                  <a:lnTo>
                    <a:pt x="1726594" y="196052"/>
                  </a:lnTo>
                  <a:lnTo>
                    <a:pt x="1686870" y="174577"/>
                  </a:lnTo>
                  <a:lnTo>
                    <a:pt x="1646459" y="154239"/>
                  </a:lnTo>
                  <a:lnTo>
                    <a:pt x="1605381" y="135057"/>
                  </a:lnTo>
                  <a:lnTo>
                    <a:pt x="1563659" y="117054"/>
                  </a:lnTo>
                  <a:lnTo>
                    <a:pt x="1521313" y="100251"/>
                  </a:lnTo>
                  <a:lnTo>
                    <a:pt x="1478365" y="84670"/>
                  </a:lnTo>
                  <a:lnTo>
                    <a:pt x="1434836" y="70331"/>
                  </a:lnTo>
                  <a:lnTo>
                    <a:pt x="1390748" y="57257"/>
                  </a:lnTo>
                  <a:lnTo>
                    <a:pt x="1346122" y="45468"/>
                  </a:lnTo>
                  <a:lnTo>
                    <a:pt x="1300979" y="34986"/>
                  </a:lnTo>
                  <a:lnTo>
                    <a:pt x="1255341" y="25832"/>
                  </a:lnTo>
                  <a:lnTo>
                    <a:pt x="1209230" y="18028"/>
                  </a:lnTo>
                  <a:lnTo>
                    <a:pt x="1162665" y="11595"/>
                  </a:lnTo>
                  <a:lnTo>
                    <a:pt x="1115670" y="6554"/>
                  </a:lnTo>
                  <a:lnTo>
                    <a:pt x="1068265" y="2927"/>
                  </a:lnTo>
                  <a:lnTo>
                    <a:pt x="1020472" y="735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6" name="CustomShape 3"/>
            <p:cNvSpPr/>
            <p:nvPr/>
          </p:nvSpPr>
          <p:spPr>
            <a:xfrm>
              <a:off x="0" y="2483280"/>
              <a:ext cx="2518200" cy="2660400"/>
            </a:xfrm>
            <a:custGeom>
              <a:avLst/>
              <a:gdLst/>
              <a:ahLst/>
              <a:rect l="l" t="t" r="r" b="b"/>
              <a:pathLst>
                <a:path w="2518410" h="2660650">
                  <a:moveTo>
                    <a:pt x="0" y="343872"/>
                  </a:moveTo>
                  <a:lnTo>
                    <a:pt x="30497" y="319716"/>
                  </a:lnTo>
                  <a:lnTo>
                    <a:pt x="66463" y="292882"/>
                  </a:lnTo>
                  <a:lnTo>
                    <a:pt x="103223" y="267077"/>
                  </a:lnTo>
                  <a:lnTo>
                    <a:pt x="140756" y="242323"/>
                  </a:lnTo>
                  <a:lnTo>
                    <a:pt x="179041" y="218641"/>
                  </a:lnTo>
                  <a:lnTo>
                    <a:pt x="218056" y="196052"/>
                  </a:lnTo>
                  <a:lnTo>
                    <a:pt x="257780" y="174577"/>
                  </a:lnTo>
                  <a:lnTo>
                    <a:pt x="298191" y="154239"/>
                  </a:lnTo>
                  <a:lnTo>
                    <a:pt x="339268" y="135057"/>
                  </a:lnTo>
                  <a:lnTo>
                    <a:pt x="380990" y="117054"/>
                  </a:lnTo>
                  <a:lnTo>
                    <a:pt x="423335" y="100251"/>
                  </a:lnTo>
                  <a:lnTo>
                    <a:pt x="466282" y="84670"/>
                  </a:lnTo>
                  <a:lnTo>
                    <a:pt x="509810" y="70331"/>
                  </a:lnTo>
                  <a:lnTo>
                    <a:pt x="553897" y="57257"/>
                  </a:lnTo>
                  <a:lnTo>
                    <a:pt x="598521" y="45468"/>
                  </a:lnTo>
                  <a:lnTo>
                    <a:pt x="643662" y="34986"/>
                  </a:lnTo>
                  <a:lnTo>
                    <a:pt x="689298" y="25832"/>
                  </a:lnTo>
                  <a:lnTo>
                    <a:pt x="735408" y="18028"/>
                  </a:lnTo>
                  <a:lnTo>
                    <a:pt x="781969" y="11595"/>
                  </a:lnTo>
                  <a:lnTo>
                    <a:pt x="828962" y="6554"/>
                  </a:lnTo>
                  <a:lnTo>
                    <a:pt x="876364" y="2927"/>
                  </a:lnTo>
                  <a:lnTo>
                    <a:pt x="924155" y="735"/>
                  </a:lnTo>
                  <a:lnTo>
                    <a:pt x="972312" y="0"/>
                  </a:lnTo>
                  <a:lnTo>
                    <a:pt x="1020472" y="735"/>
                  </a:lnTo>
                  <a:lnTo>
                    <a:pt x="1068265" y="2927"/>
                  </a:lnTo>
                  <a:lnTo>
                    <a:pt x="1115670" y="6554"/>
                  </a:lnTo>
                  <a:lnTo>
                    <a:pt x="1162665" y="11595"/>
                  </a:lnTo>
                  <a:lnTo>
                    <a:pt x="1209230" y="18028"/>
                  </a:lnTo>
                  <a:lnTo>
                    <a:pt x="1255341" y="25832"/>
                  </a:lnTo>
                  <a:lnTo>
                    <a:pt x="1300979" y="34986"/>
                  </a:lnTo>
                  <a:lnTo>
                    <a:pt x="1346122" y="45468"/>
                  </a:lnTo>
                  <a:lnTo>
                    <a:pt x="1390748" y="57257"/>
                  </a:lnTo>
                  <a:lnTo>
                    <a:pt x="1434836" y="70331"/>
                  </a:lnTo>
                  <a:lnTo>
                    <a:pt x="1478365" y="84670"/>
                  </a:lnTo>
                  <a:lnTo>
                    <a:pt x="1521313" y="100251"/>
                  </a:lnTo>
                  <a:lnTo>
                    <a:pt x="1563659" y="117054"/>
                  </a:lnTo>
                  <a:lnTo>
                    <a:pt x="1605381" y="135057"/>
                  </a:lnTo>
                  <a:lnTo>
                    <a:pt x="1646459" y="154239"/>
                  </a:lnTo>
                  <a:lnTo>
                    <a:pt x="1686870" y="174577"/>
                  </a:lnTo>
                  <a:lnTo>
                    <a:pt x="1726594" y="196052"/>
                  </a:lnTo>
                  <a:lnTo>
                    <a:pt x="1765609" y="218641"/>
                  </a:lnTo>
                  <a:lnTo>
                    <a:pt x="1803894" y="242323"/>
                  </a:lnTo>
                  <a:lnTo>
                    <a:pt x="1841426" y="267077"/>
                  </a:lnTo>
                  <a:lnTo>
                    <a:pt x="1878186" y="292882"/>
                  </a:lnTo>
                  <a:lnTo>
                    <a:pt x="1914152" y="319716"/>
                  </a:lnTo>
                  <a:lnTo>
                    <a:pt x="1949301" y="347557"/>
                  </a:lnTo>
                  <a:lnTo>
                    <a:pt x="1983613" y="376384"/>
                  </a:lnTo>
                  <a:lnTo>
                    <a:pt x="2017067" y="406177"/>
                  </a:lnTo>
                  <a:lnTo>
                    <a:pt x="2049641" y="436912"/>
                  </a:lnTo>
                  <a:lnTo>
                    <a:pt x="2081313" y="468570"/>
                  </a:lnTo>
                  <a:lnTo>
                    <a:pt x="2112063" y="501129"/>
                  </a:lnTo>
                  <a:lnTo>
                    <a:pt x="2141869" y="534568"/>
                  </a:lnTo>
                  <a:lnTo>
                    <a:pt x="2170709" y="568864"/>
                  </a:lnTo>
                  <a:lnTo>
                    <a:pt x="2198562" y="603997"/>
                  </a:lnTo>
                  <a:lnTo>
                    <a:pt x="2225407" y="639945"/>
                  </a:lnTo>
                  <a:lnTo>
                    <a:pt x="2251223" y="676687"/>
                  </a:lnTo>
                  <a:lnTo>
                    <a:pt x="2275988" y="714202"/>
                  </a:lnTo>
                  <a:lnTo>
                    <a:pt x="2299680" y="752468"/>
                  </a:lnTo>
                  <a:lnTo>
                    <a:pt x="2322279" y="791463"/>
                  </a:lnTo>
                  <a:lnTo>
                    <a:pt x="2343762" y="831167"/>
                  </a:lnTo>
                  <a:lnTo>
                    <a:pt x="2364109" y="871558"/>
                  </a:lnTo>
                  <a:lnTo>
                    <a:pt x="2383299" y="912615"/>
                  </a:lnTo>
                  <a:lnTo>
                    <a:pt x="2401309" y="954316"/>
                  </a:lnTo>
                  <a:lnTo>
                    <a:pt x="2418119" y="996640"/>
                  </a:lnTo>
                  <a:lnTo>
                    <a:pt x="2433706" y="1039566"/>
                  </a:lnTo>
                  <a:lnTo>
                    <a:pt x="2448051" y="1083071"/>
                  </a:lnTo>
                  <a:lnTo>
                    <a:pt x="2461130" y="1127136"/>
                  </a:lnTo>
                  <a:lnTo>
                    <a:pt x="2472924" y="1171738"/>
                  </a:lnTo>
                  <a:lnTo>
                    <a:pt x="2483410" y="1216856"/>
                  </a:lnTo>
                  <a:lnTo>
                    <a:pt x="2492567" y="1262468"/>
                  </a:lnTo>
                  <a:lnTo>
                    <a:pt x="2500374" y="1308554"/>
                  </a:lnTo>
                  <a:lnTo>
                    <a:pt x="2506810" y="1355092"/>
                  </a:lnTo>
                  <a:lnTo>
                    <a:pt x="2511853" y="1402061"/>
                  </a:lnTo>
                  <a:lnTo>
                    <a:pt x="2515481" y="1449438"/>
                  </a:lnTo>
                  <a:lnTo>
                    <a:pt x="2517674" y="1497204"/>
                  </a:lnTo>
                  <a:lnTo>
                    <a:pt x="2518410" y="1545336"/>
                  </a:lnTo>
                  <a:lnTo>
                    <a:pt x="2517674" y="1593469"/>
                  </a:lnTo>
                  <a:lnTo>
                    <a:pt x="2515481" y="1641235"/>
                  </a:lnTo>
                  <a:lnTo>
                    <a:pt x="2511853" y="1688614"/>
                  </a:lnTo>
                  <a:lnTo>
                    <a:pt x="2506810" y="1735584"/>
                  </a:lnTo>
                  <a:lnTo>
                    <a:pt x="2500374" y="1782123"/>
                  </a:lnTo>
                  <a:lnTo>
                    <a:pt x="2492567" y="1828209"/>
                  </a:lnTo>
                  <a:lnTo>
                    <a:pt x="2483410" y="1873823"/>
                  </a:lnTo>
                  <a:lnTo>
                    <a:pt x="2472924" y="1918941"/>
                  </a:lnTo>
                  <a:lnTo>
                    <a:pt x="2461130" y="1963544"/>
                  </a:lnTo>
                  <a:lnTo>
                    <a:pt x="2448051" y="2007609"/>
                  </a:lnTo>
                  <a:lnTo>
                    <a:pt x="2433706" y="2051115"/>
                  </a:lnTo>
                  <a:lnTo>
                    <a:pt x="2418119" y="2094041"/>
                  </a:lnTo>
                  <a:lnTo>
                    <a:pt x="2401309" y="2136365"/>
                  </a:lnTo>
                  <a:lnTo>
                    <a:pt x="2383299" y="2178067"/>
                  </a:lnTo>
                  <a:lnTo>
                    <a:pt x="2364109" y="2219124"/>
                  </a:lnTo>
                  <a:lnTo>
                    <a:pt x="2343762" y="2259515"/>
                  </a:lnTo>
                  <a:lnTo>
                    <a:pt x="2322279" y="2299219"/>
                  </a:lnTo>
                  <a:lnTo>
                    <a:pt x="2299680" y="2338215"/>
                  </a:lnTo>
                  <a:lnTo>
                    <a:pt x="2275988" y="2376480"/>
                  </a:lnTo>
                  <a:lnTo>
                    <a:pt x="2251223" y="2413995"/>
                  </a:lnTo>
                  <a:lnTo>
                    <a:pt x="2225407" y="2450737"/>
                  </a:lnTo>
                  <a:lnTo>
                    <a:pt x="2198562" y="2486685"/>
                  </a:lnTo>
                  <a:lnTo>
                    <a:pt x="2170709" y="2521818"/>
                  </a:lnTo>
                  <a:lnTo>
                    <a:pt x="2141869" y="2556114"/>
                  </a:lnTo>
                  <a:lnTo>
                    <a:pt x="2112063" y="2589552"/>
                  </a:lnTo>
                  <a:lnTo>
                    <a:pt x="2081313" y="2622110"/>
                  </a:lnTo>
                  <a:lnTo>
                    <a:pt x="2049641" y="2653768"/>
                  </a:lnTo>
                  <a:lnTo>
                    <a:pt x="2042887" y="2660140"/>
                  </a:lnTo>
                </a:path>
              </a:pathLst>
            </a:custGeom>
            <a:noFill/>
            <a:ln w="25920">
              <a:solidFill>
                <a:srgbClr val="92d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987" name="object 5" descr=""/>
            <p:cNvPicPr/>
            <p:nvPr/>
          </p:nvPicPr>
          <p:blipFill>
            <a:blip r:embed="rId1"/>
            <a:stretch/>
          </p:blipFill>
          <p:spPr>
            <a:xfrm>
              <a:off x="0" y="2633400"/>
              <a:ext cx="2364840" cy="25095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988" name="object 6" descr=""/>
          <p:cNvPicPr/>
          <p:nvPr/>
        </p:nvPicPr>
        <p:blipFill>
          <a:blip r:embed="rId2"/>
          <a:stretch/>
        </p:blipFill>
        <p:spPr>
          <a:xfrm>
            <a:off x="248040" y="126720"/>
            <a:ext cx="7872840" cy="426600"/>
          </a:xfrm>
          <a:prstGeom prst="rect">
            <a:avLst/>
          </a:prstGeom>
          <a:ln>
            <a:noFill/>
          </a:ln>
        </p:spPr>
      </p:pic>
      <p:sp>
        <p:nvSpPr>
          <p:cNvPr id="989" name="CustomShape 4"/>
          <p:cNvSpPr/>
          <p:nvPr/>
        </p:nvSpPr>
        <p:spPr>
          <a:xfrm>
            <a:off x="8227440" y="0"/>
            <a:ext cx="270000" cy="493200"/>
          </a:xfrm>
          <a:custGeom>
            <a:avLst/>
            <a:gdLst/>
            <a:ahLst/>
            <a:rect l="l" t="t" r="r" b="b"/>
            <a:pathLst>
              <a:path w="270509" h="493395">
                <a:moveTo>
                  <a:pt x="0" y="493013"/>
                </a:moveTo>
                <a:lnTo>
                  <a:pt x="1939" y="445015"/>
                </a:lnTo>
                <a:lnTo>
                  <a:pt x="7659" y="398086"/>
                </a:lnTo>
                <a:lnTo>
                  <a:pt x="17007" y="352376"/>
                </a:lnTo>
                <a:lnTo>
                  <a:pt x="29833" y="308036"/>
                </a:lnTo>
                <a:lnTo>
                  <a:pt x="45987" y="265217"/>
                </a:lnTo>
                <a:lnTo>
                  <a:pt x="65319" y="224069"/>
                </a:lnTo>
                <a:lnTo>
                  <a:pt x="87676" y="184743"/>
                </a:lnTo>
                <a:lnTo>
                  <a:pt x="112910" y="147389"/>
                </a:lnTo>
                <a:lnTo>
                  <a:pt x="140868" y="112157"/>
                </a:lnTo>
                <a:lnTo>
                  <a:pt x="171402" y="79200"/>
                </a:lnTo>
                <a:lnTo>
                  <a:pt x="204359" y="48666"/>
                </a:lnTo>
                <a:lnTo>
                  <a:pt x="239591" y="20708"/>
                </a:lnTo>
                <a:lnTo>
                  <a:pt x="270246" y="0"/>
                </a:lnTo>
              </a:path>
            </a:pathLst>
          </a:custGeom>
          <a:noFill/>
          <a:ln w="25920">
            <a:solidFill>
              <a:srgbClr val="92d050"/>
            </a:solidFill>
            <a:prstDash val="lg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90" name="CustomShape 5"/>
          <p:cNvSpPr/>
          <p:nvPr/>
        </p:nvSpPr>
        <p:spPr>
          <a:xfrm>
            <a:off x="9127440" y="0"/>
            <a:ext cx="16200" cy="11160"/>
          </a:xfrm>
          <a:custGeom>
            <a:avLst/>
            <a:gdLst/>
            <a:ahLst/>
            <a:rect l="l" t="t" r="r" b="b"/>
            <a:pathLst>
              <a:path w="16509" h="11430">
                <a:moveTo>
                  <a:pt x="0" y="0"/>
                </a:moveTo>
                <a:lnTo>
                  <a:pt x="16499" y="11145"/>
                </a:lnTo>
              </a:path>
            </a:pathLst>
          </a:custGeom>
          <a:noFill/>
          <a:ln w="25920">
            <a:solidFill>
              <a:srgbClr val="92d050"/>
            </a:solidFill>
            <a:prstDash val="lgDash"/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91" name="Group 6"/>
          <p:cNvGrpSpPr/>
          <p:nvPr/>
        </p:nvGrpSpPr>
        <p:grpSpPr>
          <a:xfrm>
            <a:off x="0" y="0"/>
            <a:ext cx="9144000" cy="5143320"/>
            <a:chOff x="0" y="0"/>
            <a:chExt cx="9144000" cy="5143320"/>
          </a:xfrm>
        </p:grpSpPr>
        <p:sp>
          <p:nvSpPr>
            <p:cNvPr id="992" name="CustomShape 7"/>
            <p:cNvSpPr/>
            <p:nvPr/>
          </p:nvSpPr>
          <p:spPr>
            <a:xfrm>
              <a:off x="8227440" y="492840"/>
              <a:ext cx="916560" cy="585000"/>
            </a:xfrm>
            <a:custGeom>
              <a:avLst/>
              <a:gdLst/>
              <a:ahLst/>
              <a:rect l="l" t="t" r="r" b="b"/>
              <a:pathLst>
                <a:path w="916940" h="585469">
                  <a:moveTo>
                    <a:pt x="916685" y="481868"/>
                  </a:moveTo>
                  <a:lnTo>
                    <a:pt x="854160" y="519896"/>
                  </a:lnTo>
                  <a:lnTo>
                    <a:pt x="813012" y="539228"/>
                  </a:lnTo>
                  <a:lnTo>
                    <a:pt x="770193" y="555382"/>
                  </a:lnTo>
                  <a:lnTo>
                    <a:pt x="725853" y="568208"/>
                  </a:lnTo>
                  <a:lnTo>
                    <a:pt x="680143" y="577556"/>
                  </a:lnTo>
                  <a:lnTo>
                    <a:pt x="633214" y="583276"/>
                  </a:lnTo>
                  <a:lnTo>
                    <a:pt x="585215" y="585215"/>
                  </a:lnTo>
                  <a:lnTo>
                    <a:pt x="537217" y="583276"/>
                  </a:lnTo>
                  <a:lnTo>
                    <a:pt x="490288" y="577556"/>
                  </a:lnTo>
                  <a:lnTo>
                    <a:pt x="444578" y="568208"/>
                  </a:lnTo>
                  <a:lnTo>
                    <a:pt x="400238" y="555382"/>
                  </a:lnTo>
                  <a:lnTo>
                    <a:pt x="357419" y="539228"/>
                  </a:lnTo>
                  <a:lnTo>
                    <a:pt x="316271" y="519896"/>
                  </a:lnTo>
                  <a:lnTo>
                    <a:pt x="276945" y="497539"/>
                  </a:lnTo>
                  <a:lnTo>
                    <a:pt x="239591" y="472305"/>
                  </a:lnTo>
                  <a:lnTo>
                    <a:pt x="204359" y="444347"/>
                  </a:lnTo>
                  <a:lnTo>
                    <a:pt x="171402" y="413813"/>
                  </a:lnTo>
                  <a:lnTo>
                    <a:pt x="140868" y="380856"/>
                  </a:lnTo>
                  <a:lnTo>
                    <a:pt x="112910" y="345624"/>
                  </a:lnTo>
                  <a:lnTo>
                    <a:pt x="87676" y="308270"/>
                  </a:lnTo>
                  <a:lnTo>
                    <a:pt x="65319" y="268944"/>
                  </a:lnTo>
                  <a:lnTo>
                    <a:pt x="45987" y="227796"/>
                  </a:lnTo>
                  <a:lnTo>
                    <a:pt x="29833" y="184977"/>
                  </a:lnTo>
                  <a:lnTo>
                    <a:pt x="17007" y="140637"/>
                  </a:lnTo>
                  <a:lnTo>
                    <a:pt x="7659" y="94927"/>
                  </a:lnTo>
                  <a:lnTo>
                    <a:pt x="1939" y="47998"/>
                  </a:lnTo>
                  <a:lnTo>
                    <a:pt x="0" y="0"/>
                  </a:lnTo>
                </a:path>
              </a:pathLst>
            </a:custGeom>
            <a:noFill/>
            <a:ln w="25920">
              <a:solidFill>
                <a:srgbClr val="92d050"/>
              </a:solidFill>
              <a:prstDash val="lgDash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3" name="CustomShape 8"/>
            <p:cNvSpPr/>
            <p:nvPr/>
          </p:nvSpPr>
          <p:spPr>
            <a:xfrm>
              <a:off x="0" y="0"/>
              <a:ext cx="9143640" cy="5143320"/>
            </a:xfrm>
            <a:custGeom>
              <a:avLst/>
              <a:gdLst/>
              <a:ahLst/>
              <a:rect l="l" t="t" r="r" b="b"/>
              <a:pathLst>
                <a:path w="9144000" h="5143500">
                  <a:moveTo>
                    <a:pt x="9144000" y="0"/>
                  </a:moveTo>
                  <a:lnTo>
                    <a:pt x="0" y="0"/>
                  </a:lnTo>
                  <a:lnTo>
                    <a:pt x="0" y="5143498"/>
                  </a:lnTo>
                  <a:lnTo>
                    <a:pt x="9144000" y="5143498"/>
                  </a:lnTo>
                  <a:lnTo>
                    <a:pt x="9144000" y="950213"/>
                  </a:lnTo>
                  <a:lnTo>
                    <a:pt x="8811768" y="950213"/>
                  </a:lnTo>
                  <a:lnTo>
                    <a:pt x="8765098" y="947857"/>
                  </a:lnTo>
                  <a:lnTo>
                    <a:pt x="8719776" y="940941"/>
                  </a:lnTo>
                  <a:lnTo>
                    <a:pt x="8676033" y="929694"/>
                  </a:lnTo>
                  <a:lnTo>
                    <a:pt x="8634096" y="914346"/>
                  </a:lnTo>
                  <a:lnTo>
                    <a:pt x="8594197" y="895126"/>
                  </a:lnTo>
                  <a:lnTo>
                    <a:pt x="8556564" y="872264"/>
                  </a:lnTo>
                  <a:lnTo>
                    <a:pt x="8521426" y="845989"/>
                  </a:lnTo>
                  <a:lnTo>
                    <a:pt x="8489013" y="816530"/>
                  </a:lnTo>
                  <a:lnTo>
                    <a:pt x="8459554" y="784117"/>
                  </a:lnTo>
                  <a:lnTo>
                    <a:pt x="8433279" y="748979"/>
                  </a:lnTo>
                  <a:lnTo>
                    <a:pt x="8410417" y="711346"/>
                  </a:lnTo>
                  <a:lnTo>
                    <a:pt x="8391197" y="671447"/>
                  </a:lnTo>
                  <a:lnTo>
                    <a:pt x="8375849" y="629510"/>
                  </a:lnTo>
                  <a:lnTo>
                    <a:pt x="8364602" y="585767"/>
                  </a:lnTo>
                  <a:lnTo>
                    <a:pt x="8357686" y="540445"/>
                  </a:lnTo>
                  <a:lnTo>
                    <a:pt x="8355330" y="493775"/>
                  </a:lnTo>
                  <a:lnTo>
                    <a:pt x="8357686" y="447106"/>
                  </a:lnTo>
                  <a:lnTo>
                    <a:pt x="8364602" y="401784"/>
                  </a:lnTo>
                  <a:lnTo>
                    <a:pt x="8375849" y="358041"/>
                  </a:lnTo>
                  <a:lnTo>
                    <a:pt x="8391197" y="316104"/>
                  </a:lnTo>
                  <a:lnTo>
                    <a:pt x="8410417" y="276205"/>
                  </a:lnTo>
                  <a:lnTo>
                    <a:pt x="8433279" y="238572"/>
                  </a:lnTo>
                  <a:lnTo>
                    <a:pt x="8459554" y="203434"/>
                  </a:lnTo>
                  <a:lnTo>
                    <a:pt x="8489013" y="171021"/>
                  </a:lnTo>
                  <a:lnTo>
                    <a:pt x="8521426" y="141562"/>
                  </a:lnTo>
                  <a:lnTo>
                    <a:pt x="8556564" y="115287"/>
                  </a:lnTo>
                  <a:lnTo>
                    <a:pt x="8594197" y="92425"/>
                  </a:lnTo>
                  <a:lnTo>
                    <a:pt x="8634096" y="73205"/>
                  </a:lnTo>
                  <a:lnTo>
                    <a:pt x="8676033" y="57857"/>
                  </a:lnTo>
                  <a:lnTo>
                    <a:pt x="8719776" y="46610"/>
                  </a:lnTo>
                  <a:lnTo>
                    <a:pt x="8765098" y="39694"/>
                  </a:lnTo>
                  <a:lnTo>
                    <a:pt x="8811768" y="37337"/>
                  </a:lnTo>
                  <a:lnTo>
                    <a:pt x="9144000" y="37337"/>
                  </a:lnTo>
                  <a:lnTo>
                    <a:pt x="9144000" y="0"/>
                  </a:lnTo>
                  <a:close/>
                  <a:moveTo>
                    <a:pt x="9144000" y="806102"/>
                  </a:moveTo>
                  <a:lnTo>
                    <a:pt x="9102109" y="845989"/>
                  </a:lnTo>
                  <a:lnTo>
                    <a:pt x="9066971" y="872264"/>
                  </a:lnTo>
                  <a:lnTo>
                    <a:pt x="9029338" y="895126"/>
                  </a:lnTo>
                  <a:lnTo>
                    <a:pt x="8989439" y="914346"/>
                  </a:lnTo>
                  <a:lnTo>
                    <a:pt x="8947502" y="929694"/>
                  </a:lnTo>
                  <a:lnTo>
                    <a:pt x="8903759" y="940941"/>
                  </a:lnTo>
                  <a:lnTo>
                    <a:pt x="8858437" y="947857"/>
                  </a:lnTo>
                  <a:lnTo>
                    <a:pt x="8811768" y="950213"/>
                  </a:lnTo>
                  <a:lnTo>
                    <a:pt x="9144000" y="950213"/>
                  </a:lnTo>
                  <a:lnTo>
                    <a:pt x="9144000" y="806102"/>
                  </a:lnTo>
                  <a:close/>
                  <a:moveTo>
                    <a:pt x="9144000" y="37337"/>
                  </a:moveTo>
                  <a:lnTo>
                    <a:pt x="8811768" y="37337"/>
                  </a:lnTo>
                  <a:lnTo>
                    <a:pt x="8858437" y="39694"/>
                  </a:lnTo>
                  <a:lnTo>
                    <a:pt x="8903759" y="46610"/>
                  </a:lnTo>
                  <a:lnTo>
                    <a:pt x="8947502" y="57857"/>
                  </a:lnTo>
                  <a:lnTo>
                    <a:pt x="8989439" y="73205"/>
                  </a:lnTo>
                  <a:lnTo>
                    <a:pt x="9029338" y="92425"/>
                  </a:lnTo>
                  <a:lnTo>
                    <a:pt x="9066971" y="115287"/>
                  </a:lnTo>
                  <a:lnTo>
                    <a:pt x="9102109" y="141562"/>
                  </a:lnTo>
                  <a:lnTo>
                    <a:pt x="9134522" y="171021"/>
                  </a:lnTo>
                  <a:lnTo>
                    <a:pt x="9144000" y="181449"/>
                  </a:lnTo>
                  <a:lnTo>
                    <a:pt x="9144000" y="37337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4" name="CustomShape 9"/>
            <p:cNvSpPr/>
            <p:nvPr/>
          </p:nvSpPr>
          <p:spPr>
            <a:xfrm>
              <a:off x="8355240" y="37440"/>
              <a:ext cx="788400" cy="912600"/>
            </a:xfrm>
            <a:custGeom>
              <a:avLst/>
              <a:gdLst/>
              <a:ahLst/>
              <a:rect l="l" t="t" r="r" b="b"/>
              <a:pathLst>
                <a:path w="788670" h="913130">
                  <a:moveTo>
                    <a:pt x="0" y="456438"/>
                  </a:moveTo>
                  <a:lnTo>
                    <a:pt x="2356" y="409768"/>
                  </a:lnTo>
                  <a:lnTo>
                    <a:pt x="9272" y="364446"/>
                  </a:lnTo>
                  <a:lnTo>
                    <a:pt x="20519" y="320703"/>
                  </a:lnTo>
                  <a:lnTo>
                    <a:pt x="35867" y="278766"/>
                  </a:lnTo>
                  <a:lnTo>
                    <a:pt x="55087" y="238867"/>
                  </a:lnTo>
                  <a:lnTo>
                    <a:pt x="77949" y="201234"/>
                  </a:lnTo>
                  <a:lnTo>
                    <a:pt x="104224" y="166096"/>
                  </a:lnTo>
                  <a:lnTo>
                    <a:pt x="133683" y="133683"/>
                  </a:lnTo>
                  <a:lnTo>
                    <a:pt x="166096" y="104224"/>
                  </a:lnTo>
                  <a:lnTo>
                    <a:pt x="201234" y="77949"/>
                  </a:lnTo>
                  <a:lnTo>
                    <a:pt x="238867" y="55087"/>
                  </a:lnTo>
                  <a:lnTo>
                    <a:pt x="278766" y="35867"/>
                  </a:lnTo>
                  <a:lnTo>
                    <a:pt x="320703" y="20519"/>
                  </a:lnTo>
                  <a:lnTo>
                    <a:pt x="364446" y="9272"/>
                  </a:lnTo>
                  <a:lnTo>
                    <a:pt x="409768" y="2356"/>
                  </a:lnTo>
                  <a:lnTo>
                    <a:pt x="456438" y="0"/>
                  </a:lnTo>
                  <a:lnTo>
                    <a:pt x="503107" y="2356"/>
                  </a:lnTo>
                  <a:lnTo>
                    <a:pt x="548429" y="9272"/>
                  </a:lnTo>
                  <a:lnTo>
                    <a:pt x="592172" y="20519"/>
                  </a:lnTo>
                  <a:lnTo>
                    <a:pt x="634109" y="35867"/>
                  </a:lnTo>
                  <a:lnTo>
                    <a:pt x="674008" y="55087"/>
                  </a:lnTo>
                  <a:lnTo>
                    <a:pt x="711641" y="77949"/>
                  </a:lnTo>
                  <a:lnTo>
                    <a:pt x="746779" y="104224"/>
                  </a:lnTo>
                  <a:lnTo>
                    <a:pt x="779192" y="133683"/>
                  </a:lnTo>
                  <a:lnTo>
                    <a:pt x="788670" y="144111"/>
                  </a:lnTo>
                  <a:moveTo>
                    <a:pt x="788670" y="768764"/>
                  </a:moveTo>
                  <a:lnTo>
                    <a:pt x="746779" y="808651"/>
                  </a:lnTo>
                  <a:lnTo>
                    <a:pt x="711641" y="834926"/>
                  </a:lnTo>
                  <a:lnTo>
                    <a:pt x="674008" y="857788"/>
                  </a:lnTo>
                  <a:lnTo>
                    <a:pt x="634109" y="877008"/>
                  </a:lnTo>
                  <a:lnTo>
                    <a:pt x="592172" y="892356"/>
                  </a:lnTo>
                  <a:lnTo>
                    <a:pt x="548429" y="903603"/>
                  </a:lnTo>
                  <a:lnTo>
                    <a:pt x="503107" y="910519"/>
                  </a:lnTo>
                  <a:lnTo>
                    <a:pt x="456438" y="912876"/>
                  </a:lnTo>
                  <a:lnTo>
                    <a:pt x="409768" y="910519"/>
                  </a:lnTo>
                  <a:lnTo>
                    <a:pt x="364446" y="903603"/>
                  </a:lnTo>
                  <a:lnTo>
                    <a:pt x="320703" y="892356"/>
                  </a:lnTo>
                  <a:lnTo>
                    <a:pt x="278766" y="877008"/>
                  </a:lnTo>
                  <a:lnTo>
                    <a:pt x="238867" y="857788"/>
                  </a:lnTo>
                  <a:lnTo>
                    <a:pt x="201234" y="834926"/>
                  </a:lnTo>
                  <a:lnTo>
                    <a:pt x="166096" y="808651"/>
                  </a:lnTo>
                  <a:lnTo>
                    <a:pt x="133683" y="779192"/>
                  </a:lnTo>
                  <a:lnTo>
                    <a:pt x="104224" y="746779"/>
                  </a:lnTo>
                  <a:lnTo>
                    <a:pt x="77949" y="711641"/>
                  </a:lnTo>
                  <a:lnTo>
                    <a:pt x="55087" y="674008"/>
                  </a:lnTo>
                  <a:lnTo>
                    <a:pt x="35867" y="634109"/>
                  </a:lnTo>
                  <a:lnTo>
                    <a:pt x="20519" y="592172"/>
                  </a:lnTo>
                  <a:lnTo>
                    <a:pt x="9272" y="548429"/>
                  </a:lnTo>
                  <a:lnTo>
                    <a:pt x="2356" y="503107"/>
                  </a:lnTo>
                  <a:lnTo>
                    <a:pt x="0" y="456438"/>
                  </a:lnTo>
                </a:path>
              </a:pathLst>
            </a:custGeom>
            <a:noFill/>
            <a:ln w="25920">
              <a:solidFill>
                <a:srgbClr val="92d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995" name="object 13" descr=""/>
            <p:cNvPicPr/>
            <p:nvPr/>
          </p:nvPicPr>
          <p:blipFill>
            <a:blip r:embed="rId3"/>
            <a:stretch/>
          </p:blipFill>
          <p:spPr>
            <a:xfrm>
              <a:off x="2668680" y="1025640"/>
              <a:ext cx="6078960" cy="399708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6" name="Group 1"/>
          <p:cNvGrpSpPr/>
          <p:nvPr/>
        </p:nvGrpSpPr>
        <p:grpSpPr>
          <a:xfrm>
            <a:off x="307080" y="448920"/>
            <a:ext cx="2532960" cy="4523040"/>
            <a:chOff x="307080" y="448920"/>
            <a:chExt cx="2532960" cy="4523040"/>
          </a:xfrm>
        </p:grpSpPr>
        <p:sp>
          <p:nvSpPr>
            <p:cNvPr id="997" name="CustomShape 2"/>
            <p:cNvSpPr/>
            <p:nvPr/>
          </p:nvSpPr>
          <p:spPr>
            <a:xfrm>
              <a:off x="307080" y="2608200"/>
              <a:ext cx="2516040" cy="2363760"/>
            </a:xfrm>
            <a:custGeom>
              <a:avLst/>
              <a:gdLst/>
              <a:ahLst/>
              <a:rect l="l" t="t" r="r" b="b"/>
              <a:pathLst>
                <a:path w="2516505" h="2364104">
                  <a:moveTo>
                    <a:pt x="0" y="1181862"/>
                  </a:moveTo>
                  <a:lnTo>
                    <a:pt x="985" y="1133141"/>
                  </a:lnTo>
                  <a:lnTo>
                    <a:pt x="3917" y="1084923"/>
                  </a:lnTo>
                  <a:lnTo>
                    <a:pt x="8758" y="1037244"/>
                  </a:lnTo>
                  <a:lnTo>
                    <a:pt x="15468" y="990144"/>
                  </a:lnTo>
                  <a:lnTo>
                    <a:pt x="24011" y="943659"/>
                  </a:lnTo>
                  <a:lnTo>
                    <a:pt x="34347" y="897828"/>
                  </a:lnTo>
                  <a:lnTo>
                    <a:pt x="46440" y="852689"/>
                  </a:lnTo>
                  <a:lnTo>
                    <a:pt x="60251" y="808280"/>
                  </a:lnTo>
                  <a:lnTo>
                    <a:pt x="75742" y="764639"/>
                  </a:lnTo>
                  <a:lnTo>
                    <a:pt x="92875" y="721804"/>
                  </a:lnTo>
                  <a:lnTo>
                    <a:pt x="111613" y="679813"/>
                  </a:lnTo>
                  <a:lnTo>
                    <a:pt x="131916" y="638703"/>
                  </a:lnTo>
                  <a:lnTo>
                    <a:pt x="153747" y="598514"/>
                  </a:lnTo>
                  <a:lnTo>
                    <a:pt x="177068" y="559282"/>
                  </a:lnTo>
                  <a:lnTo>
                    <a:pt x="201842" y="521047"/>
                  </a:lnTo>
                  <a:lnTo>
                    <a:pt x="228029" y="483845"/>
                  </a:lnTo>
                  <a:lnTo>
                    <a:pt x="255592" y="447715"/>
                  </a:lnTo>
                  <a:lnTo>
                    <a:pt x="284493" y="412696"/>
                  </a:lnTo>
                  <a:lnTo>
                    <a:pt x="314694" y="378824"/>
                  </a:lnTo>
                  <a:lnTo>
                    <a:pt x="346157" y="346138"/>
                  </a:lnTo>
                  <a:lnTo>
                    <a:pt x="378844" y="314676"/>
                  </a:lnTo>
                  <a:lnTo>
                    <a:pt x="412716" y="284476"/>
                  </a:lnTo>
                  <a:lnTo>
                    <a:pt x="447737" y="255576"/>
                  </a:lnTo>
                  <a:lnTo>
                    <a:pt x="483867" y="228014"/>
                  </a:lnTo>
                  <a:lnTo>
                    <a:pt x="521069" y="201828"/>
                  </a:lnTo>
                  <a:lnTo>
                    <a:pt x="559305" y="177056"/>
                  </a:lnTo>
                  <a:lnTo>
                    <a:pt x="598536" y="153736"/>
                  </a:lnTo>
                  <a:lnTo>
                    <a:pt x="638726" y="131906"/>
                  </a:lnTo>
                  <a:lnTo>
                    <a:pt x="679835" y="111604"/>
                  </a:lnTo>
                  <a:lnTo>
                    <a:pt x="721825" y="92868"/>
                  </a:lnTo>
                  <a:lnTo>
                    <a:pt x="764660" y="75736"/>
                  </a:lnTo>
                  <a:lnTo>
                    <a:pt x="808300" y="60246"/>
                  </a:lnTo>
                  <a:lnTo>
                    <a:pt x="852708" y="46436"/>
                  </a:lnTo>
                  <a:lnTo>
                    <a:pt x="897845" y="34344"/>
                  </a:lnTo>
                  <a:lnTo>
                    <a:pt x="943674" y="24008"/>
                  </a:lnTo>
                  <a:lnTo>
                    <a:pt x="990156" y="15467"/>
                  </a:lnTo>
                  <a:lnTo>
                    <a:pt x="1037254" y="8757"/>
                  </a:lnTo>
                  <a:lnTo>
                    <a:pt x="1084930" y="3917"/>
                  </a:lnTo>
                  <a:lnTo>
                    <a:pt x="1133145" y="985"/>
                  </a:lnTo>
                  <a:lnTo>
                    <a:pt x="1181862" y="0"/>
                  </a:lnTo>
                  <a:lnTo>
                    <a:pt x="1334262" y="0"/>
                  </a:lnTo>
                  <a:lnTo>
                    <a:pt x="1382982" y="985"/>
                  </a:lnTo>
                  <a:lnTo>
                    <a:pt x="1431200" y="3917"/>
                  </a:lnTo>
                  <a:lnTo>
                    <a:pt x="1478879" y="8757"/>
                  </a:lnTo>
                  <a:lnTo>
                    <a:pt x="1525979" y="15467"/>
                  </a:lnTo>
                  <a:lnTo>
                    <a:pt x="1572464" y="24008"/>
                  </a:lnTo>
                  <a:lnTo>
                    <a:pt x="1618295" y="34344"/>
                  </a:lnTo>
                  <a:lnTo>
                    <a:pt x="1663434" y="46436"/>
                  </a:lnTo>
                  <a:lnTo>
                    <a:pt x="1707843" y="60246"/>
                  </a:lnTo>
                  <a:lnTo>
                    <a:pt x="1751484" y="75736"/>
                  </a:lnTo>
                  <a:lnTo>
                    <a:pt x="1794319" y="92868"/>
                  </a:lnTo>
                  <a:lnTo>
                    <a:pt x="1836310" y="111604"/>
                  </a:lnTo>
                  <a:lnTo>
                    <a:pt x="1877420" y="131906"/>
                  </a:lnTo>
                  <a:lnTo>
                    <a:pt x="1917609" y="153736"/>
                  </a:lnTo>
                  <a:lnTo>
                    <a:pt x="1956841" y="177056"/>
                  </a:lnTo>
                  <a:lnTo>
                    <a:pt x="1995076" y="201828"/>
                  </a:lnTo>
                  <a:lnTo>
                    <a:pt x="2032278" y="228014"/>
                  </a:lnTo>
                  <a:lnTo>
                    <a:pt x="2068408" y="255576"/>
                  </a:lnTo>
                  <a:lnTo>
                    <a:pt x="2103427" y="284476"/>
                  </a:lnTo>
                  <a:lnTo>
                    <a:pt x="2137299" y="314676"/>
                  </a:lnTo>
                  <a:lnTo>
                    <a:pt x="2169985" y="346138"/>
                  </a:lnTo>
                  <a:lnTo>
                    <a:pt x="2201447" y="378824"/>
                  </a:lnTo>
                  <a:lnTo>
                    <a:pt x="2231647" y="412696"/>
                  </a:lnTo>
                  <a:lnTo>
                    <a:pt x="2260547" y="447715"/>
                  </a:lnTo>
                  <a:lnTo>
                    <a:pt x="2288109" y="483845"/>
                  </a:lnTo>
                  <a:lnTo>
                    <a:pt x="2314295" y="521047"/>
                  </a:lnTo>
                  <a:lnTo>
                    <a:pt x="2339067" y="559282"/>
                  </a:lnTo>
                  <a:lnTo>
                    <a:pt x="2362387" y="598514"/>
                  </a:lnTo>
                  <a:lnTo>
                    <a:pt x="2384217" y="638703"/>
                  </a:lnTo>
                  <a:lnTo>
                    <a:pt x="2404519" y="679813"/>
                  </a:lnTo>
                  <a:lnTo>
                    <a:pt x="2423255" y="721804"/>
                  </a:lnTo>
                  <a:lnTo>
                    <a:pt x="2440387" y="764639"/>
                  </a:lnTo>
                  <a:lnTo>
                    <a:pt x="2455877" y="808280"/>
                  </a:lnTo>
                  <a:lnTo>
                    <a:pt x="2469687" y="852689"/>
                  </a:lnTo>
                  <a:lnTo>
                    <a:pt x="2481779" y="897828"/>
                  </a:lnTo>
                  <a:lnTo>
                    <a:pt x="2492115" y="943659"/>
                  </a:lnTo>
                  <a:lnTo>
                    <a:pt x="2500656" y="990144"/>
                  </a:lnTo>
                  <a:lnTo>
                    <a:pt x="2507366" y="1037244"/>
                  </a:lnTo>
                  <a:lnTo>
                    <a:pt x="2512206" y="1084923"/>
                  </a:lnTo>
                  <a:lnTo>
                    <a:pt x="2515138" y="1133141"/>
                  </a:lnTo>
                  <a:lnTo>
                    <a:pt x="2516124" y="1181862"/>
                  </a:lnTo>
                  <a:lnTo>
                    <a:pt x="2515138" y="1230578"/>
                  </a:lnTo>
                  <a:lnTo>
                    <a:pt x="2512206" y="1278793"/>
                  </a:lnTo>
                  <a:lnTo>
                    <a:pt x="2507366" y="1326469"/>
                  </a:lnTo>
                  <a:lnTo>
                    <a:pt x="2500656" y="1373567"/>
                  </a:lnTo>
                  <a:lnTo>
                    <a:pt x="2492115" y="1420049"/>
                  </a:lnTo>
                  <a:lnTo>
                    <a:pt x="2481779" y="1465878"/>
                  </a:lnTo>
                  <a:lnTo>
                    <a:pt x="2469687" y="1511015"/>
                  </a:lnTo>
                  <a:lnTo>
                    <a:pt x="2455877" y="1555423"/>
                  </a:lnTo>
                  <a:lnTo>
                    <a:pt x="2440387" y="1599063"/>
                  </a:lnTo>
                  <a:lnTo>
                    <a:pt x="2423255" y="1641898"/>
                  </a:lnTo>
                  <a:lnTo>
                    <a:pt x="2404519" y="1683888"/>
                  </a:lnTo>
                  <a:lnTo>
                    <a:pt x="2384217" y="1724997"/>
                  </a:lnTo>
                  <a:lnTo>
                    <a:pt x="2362387" y="1765187"/>
                  </a:lnTo>
                  <a:lnTo>
                    <a:pt x="2339067" y="1804418"/>
                  </a:lnTo>
                  <a:lnTo>
                    <a:pt x="2314295" y="1842654"/>
                  </a:lnTo>
                  <a:lnTo>
                    <a:pt x="2288109" y="1879856"/>
                  </a:lnTo>
                  <a:lnTo>
                    <a:pt x="2260547" y="1915986"/>
                  </a:lnTo>
                  <a:lnTo>
                    <a:pt x="2231647" y="1951007"/>
                  </a:lnTo>
                  <a:lnTo>
                    <a:pt x="2201447" y="1984879"/>
                  </a:lnTo>
                  <a:lnTo>
                    <a:pt x="2169985" y="2017566"/>
                  </a:lnTo>
                  <a:lnTo>
                    <a:pt x="2137299" y="2049029"/>
                  </a:lnTo>
                  <a:lnTo>
                    <a:pt x="2103427" y="2079230"/>
                  </a:lnTo>
                  <a:lnTo>
                    <a:pt x="2068408" y="2108131"/>
                  </a:lnTo>
                  <a:lnTo>
                    <a:pt x="2032278" y="2135694"/>
                  </a:lnTo>
                  <a:lnTo>
                    <a:pt x="1995076" y="2161881"/>
                  </a:lnTo>
                  <a:lnTo>
                    <a:pt x="1956841" y="2186655"/>
                  </a:lnTo>
                  <a:lnTo>
                    <a:pt x="1917609" y="2209976"/>
                  </a:lnTo>
                  <a:lnTo>
                    <a:pt x="1877420" y="2231807"/>
                  </a:lnTo>
                  <a:lnTo>
                    <a:pt x="1836310" y="2252110"/>
                  </a:lnTo>
                  <a:lnTo>
                    <a:pt x="1794319" y="2270848"/>
                  </a:lnTo>
                  <a:lnTo>
                    <a:pt x="1751484" y="2287981"/>
                  </a:lnTo>
                  <a:lnTo>
                    <a:pt x="1707843" y="2303472"/>
                  </a:lnTo>
                  <a:lnTo>
                    <a:pt x="1663434" y="2317283"/>
                  </a:lnTo>
                  <a:lnTo>
                    <a:pt x="1618295" y="2329376"/>
                  </a:lnTo>
                  <a:lnTo>
                    <a:pt x="1572464" y="2339712"/>
                  </a:lnTo>
                  <a:lnTo>
                    <a:pt x="1525979" y="2348255"/>
                  </a:lnTo>
                  <a:lnTo>
                    <a:pt x="1478879" y="2354965"/>
                  </a:lnTo>
                  <a:lnTo>
                    <a:pt x="1431200" y="2359806"/>
                  </a:lnTo>
                  <a:lnTo>
                    <a:pt x="1382982" y="2362738"/>
                  </a:lnTo>
                  <a:lnTo>
                    <a:pt x="1334262" y="2363724"/>
                  </a:lnTo>
                  <a:lnTo>
                    <a:pt x="1181862" y="2363724"/>
                  </a:lnTo>
                  <a:lnTo>
                    <a:pt x="1133145" y="2362738"/>
                  </a:lnTo>
                  <a:lnTo>
                    <a:pt x="1084930" y="2359806"/>
                  </a:lnTo>
                  <a:lnTo>
                    <a:pt x="1037254" y="2354965"/>
                  </a:lnTo>
                  <a:lnTo>
                    <a:pt x="990156" y="2348255"/>
                  </a:lnTo>
                  <a:lnTo>
                    <a:pt x="943674" y="2339712"/>
                  </a:lnTo>
                  <a:lnTo>
                    <a:pt x="897845" y="2329376"/>
                  </a:lnTo>
                  <a:lnTo>
                    <a:pt x="852708" y="2317283"/>
                  </a:lnTo>
                  <a:lnTo>
                    <a:pt x="808300" y="2303472"/>
                  </a:lnTo>
                  <a:lnTo>
                    <a:pt x="764660" y="2287981"/>
                  </a:lnTo>
                  <a:lnTo>
                    <a:pt x="721825" y="2270848"/>
                  </a:lnTo>
                  <a:lnTo>
                    <a:pt x="679835" y="2252110"/>
                  </a:lnTo>
                  <a:lnTo>
                    <a:pt x="638726" y="2231807"/>
                  </a:lnTo>
                  <a:lnTo>
                    <a:pt x="598536" y="2209976"/>
                  </a:lnTo>
                  <a:lnTo>
                    <a:pt x="559305" y="2186655"/>
                  </a:lnTo>
                  <a:lnTo>
                    <a:pt x="521069" y="2161881"/>
                  </a:lnTo>
                  <a:lnTo>
                    <a:pt x="483867" y="2135694"/>
                  </a:lnTo>
                  <a:lnTo>
                    <a:pt x="447737" y="2108131"/>
                  </a:lnTo>
                  <a:lnTo>
                    <a:pt x="412716" y="2079230"/>
                  </a:lnTo>
                  <a:lnTo>
                    <a:pt x="378844" y="2049029"/>
                  </a:lnTo>
                  <a:lnTo>
                    <a:pt x="346157" y="2017566"/>
                  </a:lnTo>
                  <a:lnTo>
                    <a:pt x="314694" y="1984879"/>
                  </a:lnTo>
                  <a:lnTo>
                    <a:pt x="284493" y="1951007"/>
                  </a:lnTo>
                  <a:lnTo>
                    <a:pt x="255592" y="1915986"/>
                  </a:lnTo>
                  <a:lnTo>
                    <a:pt x="228029" y="1879856"/>
                  </a:lnTo>
                  <a:lnTo>
                    <a:pt x="201842" y="1842654"/>
                  </a:lnTo>
                  <a:lnTo>
                    <a:pt x="177068" y="1804418"/>
                  </a:lnTo>
                  <a:lnTo>
                    <a:pt x="153747" y="1765187"/>
                  </a:lnTo>
                  <a:lnTo>
                    <a:pt x="131916" y="1724997"/>
                  </a:lnTo>
                  <a:lnTo>
                    <a:pt x="111613" y="1683888"/>
                  </a:lnTo>
                  <a:lnTo>
                    <a:pt x="92875" y="1641898"/>
                  </a:lnTo>
                  <a:lnTo>
                    <a:pt x="75742" y="1599063"/>
                  </a:lnTo>
                  <a:lnTo>
                    <a:pt x="60251" y="1555423"/>
                  </a:lnTo>
                  <a:lnTo>
                    <a:pt x="46440" y="1511015"/>
                  </a:lnTo>
                  <a:lnTo>
                    <a:pt x="34347" y="1465878"/>
                  </a:lnTo>
                  <a:lnTo>
                    <a:pt x="24011" y="1420049"/>
                  </a:lnTo>
                  <a:lnTo>
                    <a:pt x="15468" y="1373567"/>
                  </a:lnTo>
                  <a:lnTo>
                    <a:pt x="8758" y="1326469"/>
                  </a:lnTo>
                  <a:lnTo>
                    <a:pt x="3917" y="1278793"/>
                  </a:lnTo>
                  <a:lnTo>
                    <a:pt x="985" y="1230578"/>
                  </a:lnTo>
                  <a:lnTo>
                    <a:pt x="0" y="1181862"/>
                  </a:lnTo>
                  <a:close/>
                </a:path>
              </a:pathLst>
            </a:custGeom>
            <a:noFill/>
            <a:ln w="28800">
              <a:solidFill>
                <a:srgbClr val="89c63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8" name="CustomShape 3"/>
            <p:cNvSpPr/>
            <p:nvPr/>
          </p:nvSpPr>
          <p:spPr>
            <a:xfrm>
              <a:off x="324000" y="448920"/>
              <a:ext cx="2516040" cy="2363760"/>
            </a:xfrm>
            <a:custGeom>
              <a:avLst/>
              <a:gdLst/>
              <a:ahLst/>
              <a:rect l="l" t="t" r="r" b="b"/>
              <a:pathLst>
                <a:path w="2516505" h="2364105">
                  <a:moveTo>
                    <a:pt x="1334262" y="0"/>
                  </a:moveTo>
                  <a:lnTo>
                    <a:pt x="1181862" y="0"/>
                  </a:lnTo>
                  <a:lnTo>
                    <a:pt x="1133145" y="985"/>
                  </a:lnTo>
                  <a:lnTo>
                    <a:pt x="1084930" y="3917"/>
                  </a:lnTo>
                  <a:lnTo>
                    <a:pt x="1037254" y="8757"/>
                  </a:lnTo>
                  <a:lnTo>
                    <a:pt x="990156" y="15467"/>
                  </a:lnTo>
                  <a:lnTo>
                    <a:pt x="943674" y="24008"/>
                  </a:lnTo>
                  <a:lnTo>
                    <a:pt x="897845" y="34344"/>
                  </a:lnTo>
                  <a:lnTo>
                    <a:pt x="852708" y="46436"/>
                  </a:lnTo>
                  <a:lnTo>
                    <a:pt x="808300" y="60246"/>
                  </a:lnTo>
                  <a:lnTo>
                    <a:pt x="764660" y="75736"/>
                  </a:lnTo>
                  <a:lnTo>
                    <a:pt x="721825" y="92868"/>
                  </a:lnTo>
                  <a:lnTo>
                    <a:pt x="679835" y="111604"/>
                  </a:lnTo>
                  <a:lnTo>
                    <a:pt x="638726" y="131906"/>
                  </a:lnTo>
                  <a:lnTo>
                    <a:pt x="598536" y="153736"/>
                  </a:lnTo>
                  <a:lnTo>
                    <a:pt x="559305" y="177056"/>
                  </a:lnTo>
                  <a:lnTo>
                    <a:pt x="521069" y="201828"/>
                  </a:lnTo>
                  <a:lnTo>
                    <a:pt x="483867" y="228014"/>
                  </a:lnTo>
                  <a:lnTo>
                    <a:pt x="447737" y="255576"/>
                  </a:lnTo>
                  <a:lnTo>
                    <a:pt x="412716" y="284476"/>
                  </a:lnTo>
                  <a:lnTo>
                    <a:pt x="378844" y="314676"/>
                  </a:lnTo>
                  <a:lnTo>
                    <a:pt x="346157" y="346138"/>
                  </a:lnTo>
                  <a:lnTo>
                    <a:pt x="314694" y="378824"/>
                  </a:lnTo>
                  <a:lnTo>
                    <a:pt x="284493" y="412696"/>
                  </a:lnTo>
                  <a:lnTo>
                    <a:pt x="255592" y="447715"/>
                  </a:lnTo>
                  <a:lnTo>
                    <a:pt x="228029" y="483845"/>
                  </a:lnTo>
                  <a:lnTo>
                    <a:pt x="201842" y="521047"/>
                  </a:lnTo>
                  <a:lnTo>
                    <a:pt x="177068" y="559282"/>
                  </a:lnTo>
                  <a:lnTo>
                    <a:pt x="153747" y="598514"/>
                  </a:lnTo>
                  <a:lnTo>
                    <a:pt x="131916" y="638703"/>
                  </a:lnTo>
                  <a:lnTo>
                    <a:pt x="111613" y="679813"/>
                  </a:lnTo>
                  <a:lnTo>
                    <a:pt x="92875" y="721804"/>
                  </a:lnTo>
                  <a:lnTo>
                    <a:pt x="75742" y="764639"/>
                  </a:lnTo>
                  <a:lnTo>
                    <a:pt x="60251" y="808280"/>
                  </a:lnTo>
                  <a:lnTo>
                    <a:pt x="46440" y="852689"/>
                  </a:lnTo>
                  <a:lnTo>
                    <a:pt x="34347" y="897828"/>
                  </a:lnTo>
                  <a:lnTo>
                    <a:pt x="24011" y="943659"/>
                  </a:lnTo>
                  <a:lnTo>
                    <a:pt x="15468" y="990144"/>
                  </a:lnTo>
                  <a:lnTo>
                    <a:pt x="8758" y="1037244"/>
                  </a:lnTo>
                  <a:lnTo>
                    <a:pt x="3917" y="1084923"/>
                  </a:lnTo>
                  <a:lnTo>
                    <a:pt x="985" y="1133141"/>
                  </a:lnTo>
                  <a:lnTo>
                    <a:pt x="0" y="1181862"/>
                  </a:lnTo>
                  <a:lnTo>
                    <a:pt x="985" y="1230582"/>
                  </a:lnTo>
                  <a:lnTo>
                    <a:pt x="3917" y="1278800"/>
                  </a:lnTo>
                  <a:lnTo>
                    <a:pt x="8758" y="1326479"/>
                  </a:lnTo>
                  <a:lnTo>
                    <a:pt x="15468" y="1373579"/>
                  </a:lnTo>
                  <a:lnTo>
                    <a:pt x="24011" y="1420064"/>
                  </a:lnTo>
                  <a:lnTo>
                    <a:pt x="34347" y="1465895"/>
                  </a:lnTo>
                  <a:lnTo>
                    <a:pt x="46440" y="1511034"/>
                  </a:lnTo>
                  <a:lnTo>
                    <a:pt x="60251" y="1555443"/>
                  </a:lnTo>
                  <a:lnTo>
                    <a:pt x="75742" y="1599084"/>
                  </a:lnTo>
                  <a:lnTo>
                    <a:pt x="92875" y="1641919"/>
                  </a:lnTo>
                  <a:lnTo>
                    <a:pt x="111613" y="1683910"/>
                  </a:lnTo>
                  <a:lnTo>
                    <a:pt x="131916" y="1725020"/>
                  </a:lnTo>
                  <a:lnTo>
                    <a:pt x="153747" y="1765209"/>
                  </a:lnTo>
                  <a:lnTo>
                    <a:pt x="177068" y="1804441"/>
                  </a:lnTo>
                  <a:lnTo>
                    <a:pt x="201842" y="1842676"/>
                  </a:lnTo>
                  <a:lnTo>
                    <a:pt x="228029" y="1879878"/>
                  </a:lnTo>
                  <a:lnTo>
                    <a:pt x="255592" y="1916008"/>
                  </a:lnTo>
                  <a:lnTo>
                    <a:pt x="284493" y="1951027"/>
                  </a:lnTo>
                  <a:lnTo>
                    <a:pt x="314694" y="1984899"/>
                  </a:lnTo>
                  <a:lnTo>
                    <a:pt x="346157" y="2017585"/>
                  </a:lnTo>
                  <a:lnTo>
                    <a:pt x="378844" y="2049047"/>
                  </a:lnTo>
                  <a:lnTo>
                    <a:pt x="412716" y="2079247"/>
                  </a:lnTo>
                  <a:lnTo>
                    <a:pt x="447737" y="2108147"/>
                  </a:lnTo>
                  <a:lnTo>
                    <a:pt x="483867" y="2135709"/>
                  </a:lnTo>
                  <a:lnTo>
                    <a:pt x="521069" y="2161895"/>
                  </a:lnTo>
                  <a:lnTo>
                    <a:pt x="559305" y="2186667"/>
                  </a:lnTo>
                  <a:lnTo>
                    <a:pt x="598536" y="2209987"/>
                  </a:lnTo>
                  <a:lnTo>
                    <a:pt x="638726" y="2231817"/>
                  </a:lnTo>
                  <a:lnTo>
                    <a:pt x="679835" y="2252119"/>
                  </a:lnTo>
                  <a:lnTo>
                    <a:pt x="721825" y="2270855"/>
                  </a:lnTo>
                  <a:lnTo>
                    <a:pt x="764660" y="2287987"/>
                  </a:lnTo>
                  <a:lnTo>
                    <a:pt x="808300" y="2303477"/>
                  </a:lnTo>
                  <a:lnTo>
                    <a:pt x="852708" y="2317287"/>
                  </a:lnTo>
                  <a:lnTo>
                    <a:pt x="897845" y="2329379"/>
                  </a:lnTo>
                  <a:lnTo>
                    <a:pt x="943674" y="2339715"/>
                  </a:lnTo>
                  <a:lnTo>
                    <a:pt x="990156" y="2348256"/>
                  </a:lnTo>
                  <a:lnTo>
                    <a:pt x="1037254" y="2354966"/>
                  </a:lnTo>
                  <a:lnTo>
                    <a:pt x="1084930" y="2359806"/>
                  </a:lnTo>
                  <a:lnTo>
                    <a:pt x="1133145" y="2362738"/>
                  </a:lnTo>
                  <a:lnTo>
                    <a:pt x="1181862" y="2363724"/>
                  </a:lnTo>
                  <a:lnTo>
                    <a:pt x="1334262" y="2363724"/>
                  </a:lnTo>
                  <a:lnTo>
                    <a:pt x="1382982" y="2362738"/>
                  </a:lnTo>
                  <a:lnTo>
                    <a:pt x="1431200" y="2359806"/>
                  </a:lnTo>
                  <a:lnTo>
                    <a:pt x="1478879" y="2354966"/>
                  </a:lnTo>
                  <a:lnTo>
                    <a:pt x="1525979" y="2348256"/>
                  </a:lnTo>
                  <a:lnTo>
                    <a:pt x="1572464" y="2339715"/>
                  </a:lnTo>
                  <a:lnTo>
                    <a:pt x="1618295" y="2329379"/>
                  </a:lnTo>
                  <a:lnTo>
                    <a:pt x="1663434" y="2317287"/>
                  </a:lnTo>
                  <a:lnTo>
                    <a:pt x="1707843" y="2303477"/>
                  </a:lnTo>
                  <a:lnTo>
                    <a:pt x="1751484" y="2287987"/>
                  </a:lnTo>
                  <a:lnTo>
                    <a:pt x="1794319" y="2270855"/>
                  </a:lnTo>
                  <a:lnTo>
                    <a:pt x="1836310" y="2252119"/>
                  </a:lnTo>
                  <a:lnTo>
                    <a:pt x="1877420" y="2231817"/>
                  </a:lnTo>
                  <a:lnTo>
                    <a:pt x="1917609" y="2209987"/>
                  </a:lnTo>
                  <a:lnTo>
                    <a:pt x="1956841" y="2186667"/>
                  </a:lnTo>
                  <a:lnTo>
                    <a:pt x="1995076" y="2161895"/>
                  </a:lnTo>
                  <a:lnTo>
                    <a:pt x="2032278" y="2135709"/>
                  </a:lnTo>
                  <a:lnTo>
                    <a:pt x="2068408" y="2108147"/>
                  </a:lnTo>
                  <a:lnTo>
                    <a:pt x="2103427" y="2079247"/>
                  </a:lnTo>
                  <a:lnTo>
                    <a:pt x="2137299" y="2049047"/>
                  </a:lnTo>
                  <a:lnTo>
                    <a:pt x="2169985" y="2017585"/>
                  </a:lnTo>
                  <a:lnTo>
                    <a:pt x="2201447" y="1984899"/>
                  </a:lnTo>
                  <a:lnTo>
                    <a:pt x="2231647" y="1951027"/>
                  </a:lnTo>
                  <a:lnTo>
                    <a:pt x="2260547" y="1916008"/>
                  </a:lnTo>
                  <a:lnTo>
                    <a:pt x="2288109" y="1879878"/>
                  </a:lnTo>
                  <a:lnTo>
                    <a:pt x="2314295" y="1842676"/>
                  </a:lnTo>
                  <a:lnTo>
                    <a:pt x="2339067" y="1804441"/>
                  </a:lnTo>
                  <a:lnTo>
                    <a:pt x="2362387" y="1765209"/>
                  </a:lnTo>
                  <a:lnTo>
                    <a:pt x="2384217" y="1725020"/>
                  </a:lnTo>
                  <a:lnTo>
                    <a:pt x="2404519" y="1683910"/>
                  </a:lnTo>
                  <a:lnTo>
                    <a:pt x="2423255" y="1641919"/>
                  </a:lnTo>
                  <a:lnTo>
                    <a:pt x="2440387" y="1599084"/>
                  </a:lnTo>
                  <a:lnTo>
                    <a:pt x="2455877" y="1555443"/>
                  </a:lnTo>
                  <a:lnTo>
                    <a:pt x="2469687" y="1511034"/>
                  </a:lnTo>
                  <a:lnTo>
                    <a:pt x="2481779" y="1465895"/>
                  </a:lnTo>
                  <a:lnTo>
                    <a:pt x="2492115" y="1420064"/>
                  </a:lnTo>
                  <a:lnTo>
                    <a:pt x="2500656" y="1373579"/>
                  </a:lnTo>
                  <a:lnTo>
                    <a:pt x="2507366" y="1326479"/>
                  </a:lnTo>
                  <a:lnTo>
                    <a:pt x="2512206" y="1278800"/>
                  </a:lnTo>
                  <a:lnTo>
                    <a:pt x="2515138" y="1230582"/>
                  </a:lnTo>
                  <a:lnTo>
                    <a:pt x="2516124" y="1181862"/>
                  </a:lnTo>
                  <a:lnTo>
                    <a:pt x="2515138" y="1133141"/>
                  </a:lnTo>
                  <a:lnTo>
                    <a:pt x="2512206" y="1084923"/>
                  </a:lnTo>
                  <a:lnTo>
                    <a:pt x="2507366" y="1037244"/>
                  </a:lnTo>
                  <a:lnTo>
                    <a:pt x="2500656" y="990144"/>
                  </a:lnTo>
                  <a:lnTo>
                    <a:pt x="2492115" y="943659"/>
                  </a:lnTo>
                  <a:lnTo>
                    <a:pt x="2481779" y="897828"/>
                  </a:lnTo>
                  <a:lnTo>
                    <a:pt x="2469687" y="852689"/>
                  </a:lnTo>
                  <a:lnTo>
                    <a:pt x="2455877" y="808280"/>
                  </a:lnTo>
                  <a:lnTo>
                    <a:pt x="2440387" y="764639"/>
                  </a:lnTo>
                  <a:lnTo>
                    <a:pt x="2423255" y="721804"/>
                  </a:lnTo>
                  <a:lnTo>
                    <a:pt x="2404519" y="679813"/>
                  </a:lnTo>
                  <a:lnTo>
                    <a:pt x="2384217" y="638703"/>
                  </a:lnTo>
                  <a:lnTo>
                    <a:pt x="2362387" y="598514"/>
                  </a:lnTo>
                  <a:lnTo>
                    <a:pt x="2339067" y="559282"/>
                  </a:lnTo>
                  <a:lnTo>
                    <a:pt x="2314295" y="521047"/>
                  </a:lnTo>
                  <a:lnTo>
                    <a:pt x="2288109" y="483845"/>
                  </a:lnTo>
                  <a:lnTo>
                    <a:pt x="2260547" y="447715"/>
                  </a:lnTo>
                  <a:lnTo>
                    <a:pt x="2231647" y="412696"/>
                  </a:lnTo>
                  <a:lnTo>
                    <a:pt x="2201447" y="378824"/>
                  </a:lnTo>
                  <a:lnTo>
                    <a:pt x="2169985" y="346138"/>
                  </a:lnTo>
                  <a:lnTo>
                    <a:pt x="2137299" y="314676"/>
                  </a:lnTo>
                  <a:lnTo>
                    <a:pt x="2103427" y="284476"/>
                  </a:lnTo>
                  <a:lnTo>
                    <a:pt x="2068408" y="255576"/>
                  </a:lnTo>
                  <a:lnTo>
                    <a:pt x="2032278" y="228014"/>
                  </a:lnTo>
                  <a:lnTo>
                    <a:pt x="1995076" y="201828"/>
                  </a:lnTo>
                  <a:lnTo>
                    <a:pt x="1956841" y="177056"/>
                  </a:lnTo>
                  <a:lnTo>
                    <a:pt x="1917609" y="153736"/>
                  </a:lnTo>
                  <a:lnTo>
                    <a:pt x="1877420" y="131906"/>
                  </a:lnTo>
                  <a:lnTo>
                    <a:pt x="1836310" y="111604"/>
                  </a:lnTo>
                  <a:lnTo>
                    <a:pt x="1794319" y="92868"/>
                  </a:lnTo>
                  <a:lnTo>
                    <a:pt x="1751484" y="75736"/>
                  </a:lnTo>
                  <a:lnTo>
                    <a:pt x="1707843" y="60246"/>
                  </a:lnTo>
                  <a:lnTo>
                    <a:pt x="1663434" y="46436"/>
                  </a:lnTo>
                  <a:lnTo>
                    <a:pt x="1618295" y="34344"/>
                  </a:lnTo>
                  <a:lnTo>
                    <a:pt x="1572464" y="24008"/>
                  </a:lnTo>
                  <a:lnTo>
                    <a:pt x="1525979" y="15467"/>
                  </a:lnTo>
                  <a:lnTo>
                    <a:pt x="1478879" y="8757"/>
                  </a:lnTo>
                  <a:lnTo>
                    <a:pt x="1431200" y="3917"/>
                  </a:lnTo>
                  <a:lnTo>
                    <a:pt x="1382982" y="985"/>
                  </a:lnTo>
                  <a:lnTo>
                    <a:pt x="13342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9" name="CustomShape 4"/>
            <p:cNvSpPr/>
            <p:nvPr/>
          </p:nvSpPr>
          <p:spPr>
            <a:xfrm>
              <a:off x="324000" y="448920"/>
              <a:ext cx="2516040" cy="2363760"/>
            </a:xfrm>
            <a:custGeom>
              <a:avLst/>
              <a:gdLst/>
              <a:ahLst/>
              <a:rect l="l" t="t" r="r" b="b"/>
              <a:pathLst>
                <a:path w="2516505" h="2364105">
                  <a:moveTo>
                    <a:pt x="0" y="1181862"/>
                  </a:moveTo>
                  <a:lnTo>
                    <a:pt x="985" y="1133141"/>
                  </a:lnTo>
                  <a:lnTo>
                    <a:pt x="3917" y="1084923"/>
                  </a:lnTo>
                  <a:lnTo>
                    <a:pt x="8758" y="1037244"/>
                  </a:lnTo>
                  <a:lnTo>
                    <a:pt x="15468" y="990144"/>
                  </a:lnTo>
                  <a:lnTo>
                    <a:pt x="24011" y="943659"/>
                  </a:lnTo>
                  <a:lnTo>
                    <a:pt x="34347" y="897828"/>
                  </a:lnTo>
                  <a:lnTo>
                    <a:pt x="46440" y="852689"/>
                  </a:lnTo>
                  <a:lnTo>
                    <a:pt x="60251" y="808280"/>
                  </a:lnTo>
                  <a:lnTo>
                    <a:pt x="75742" y="764639"/>
                  </a:lnTo>
                  <a:lnTo>
                    <a:pt x="92875" y="721804"/>
                  </a:lnTo>
                  <a:lnTo>
                    <a:pt x="111613" y="679813"/>
                  </a:lnTo>
                  <a:lnTo>
                    <a:pt x="131916" y="638703"/>
                  </a:lnTo>
                  <a:lnTo>
                    <a:pt x="153747" y="598514"/>
                  </a:lnTo>
                  <a:lnTo>
                    <a:pt x="177068" y="559282"/>
                  </a:lnTo>
                  <a:lnTo>
                    <a:pt x="201842" y="521047"/>
                  </a:lnTo>
                  <a:lnTo>
                    <a:pt x="228029" y="483845"/>
                  </a:lnTo>
                  <a:lnTo>
                    <a:pt x="255592" y="447715"/>
                  </a:lnTo>
                  <a:lnTo>
                    <a:pt x="284493" y="412696"/>
                  </a:lnTo>
                  <a:lnTo>
                    <a:pt x="314694" y="378824"/>
                  </a:lnTo>
                  <a:lnTo>
                    <a:pt x="346157" y="346138"/>
                  </a:lnTo>
                  <a:lnTo>
                    <a:pt x="378844" y="314676"/>
                  </a:lnTo>
                  <a:lnTo>
                    <a:pt x="412716" y="284476"/>
                  </a:lnTo>
                  <a:lnTo>
                    <a:pt x="447737" y="255576"/>
                  </a:lnTo>
                  <a:lnTo>
                    <a:pt x="483867" y="228014"/>
                  </a:lnTo>
                  <a:lnTo>
                    <a:pt x="521069" y="201828"/>
                  </a:lnTo>
                  <a:lnTo>
                    <a:pt x="559305" y="177056"/>
                  </a:lnTo>
                  <a:lnTo>
                    <a:pt x="598536" y="153736"/>
                  </a:lnTo>
                  <a:lnTo>
                    <a:pt x="638726" y="131906"/>
                  </a:lnTo>
                  <a:lnTo>
                    <a:pt x="679835" y="111604"/>
                  </a:lnTo>
                  <a:lnTo>
                    <a:pt x="721825" y="92868"/>
                  </a:lnTo>
                  <a:lnTo>
                    <a:pt x="764660" y="75736"/>
                  </a:lnTo>
                  <a:lnTo>
                    <a:pt x="808300" y="60246"/>
                  </a:lnTo>
                  <a:lnTo>
                    <a:pt x="852708" y="46436"/>
                  </a:lnTo>
                  <a:lnTo>
                    <a:pt x="897845" y="34344"/>
                  </a:lnTo>
                  <a:lnTo>
                    <a:pt x="943674" y="24008"/>
                  </a:lnTo>
                  <a:lnTo>
                    <a:pt x="990156" y="15467"/>
                  </a:lnTo>
                  <a:lnTo>
                    <a:pt x="1037254" y="8757"/>
                  </a:lnTo>
                  <a:lnTo>
                    <a:pt x="1084930" y="3917"/>
                  </a:lnTo>
                  <a:lnTo>
                    <a:pt x="1133145" y="985"/>
                  </a:lnTo>
                  <a:lnTo>
                    <a:pt x="1181862" y="0"/>
                  </a:lnTo>
                  <a:lnTo>
                    <a:pt x="1334262" y="0"/>
                  </a:lnTo>
                  <a:lnTo>
                    <a:pt x="1382982" y="985"/>
                  </a:lnTo>
                  <a:lnTo>
                    <a:pt x="1431200" y="3917"/>
                  </a:lnTo>
                  <a:lnTo>
                    <a:pt x="1478879" y="8757"/>
                  </a:lnTo>
                  <a:lnTo>
                    <a:pt x="1525979" y="15467"/>
                  </a:lnTo>
                  <a:lnTo>
                    <a:pt x="1572464" y="24008"/>
                  </a:lnTo>
                  <a:lnTo>
                    <a:pt x="1618295" y="34344"/>
                  </a:lnTo>
                  <a:lnTo>
                    <a:pt x="1663434" y="46436"/>
                  </a:lnTo>
                  <a:lnTo>
                    <a:pt x="1707843" y="60246"/>
                  </a:lnTo>
                  <a:lnTo>
                    <a:pt x="1751484" y="75736"/>
                  </a:lnTo>
                  <a:lnTo>
                    <a:pt x="1794319" y="92868"/>
                  </a:lnTo>
                  <a:lnTo>
                    <a:pt x="1836310" y="111604"/>
                  </a:lnTo>
                  <a:lnTo>
                    <a:pt x="1877420" y="131906"/>
                  </a:lnTo>
                  <a:lnTo>
                    <a:pt x="1917609" y="153736"/>
                  </a:lnTo>
                  <a:lnTo>
                    <a:pt x="1956841" y="177056"/>
                  </a:lnTo>
                  <a:lnTo>
                    <a:pt x="1995076" y="201828"/>
                  </a:lnTo>
                  <a:lnTo>
                    <a:pt x="2032278" y="228014"/>
                  </a:lnTo>
                  <a:lnTo>
                    <a:pt x="2068408" y="255576"/>
                  </a:lnTo>
                  <a:lnTo>
                    <a:pt x="2103427" y="284476"/>
                  </a:lnTo>
                  <a:lnTo>
                    <a:pt x="2137299" y="314676"/>
                  </a:lnTo>
                  <a:lnTo>
                    <a:pt x="2169985" y="346138"/>
                  </a:lnTo>
                  <a:lnTo>
                    <a:pt x="2201447" y="378824"/>
                  </a:lnTo>
                  <a:lnTo>
                    <a:pt x="2231647" y="412696"/>
                  </a:lnTo>
                  <a:lnTo>
                    <a:pt x="2260547" y="447715"/>
                  </a:lnTo>
                  <a:lnTo>
                    <a:pt x="2288109" y="483845"/>
                  </a:lnTo>
                  <a:lnTo>
                    <a:pt x="2314295" y="521047"/>
                  </a:lnTo>
                  <a:lnTo>
                    <a:pt x="2339067" y="559282"/>
                  </a:lnTo>
                  <a:lnTo>
                    <a:pt x="2362387" y="598514"/>
                  </a:lnTo>
                  <a:lnTo>
                    <a:pt x="2384217" y="638703"/>
                  </a:lnTo>
                  <a:lnTo>
                    <a:pt x="2404519" y="679813"/>
                  </a:lnTo>
                  <a:lnTo>
                    <a:pt x="2423255" y="721804"/>
                  </a:lnTo>
                  <a:lnTo>
                    <a:pt x="2440387" y="764639"/>
                  </a:lnTo>
                  <a:lnTo>
                    <a:pt x="2455877" y="808280"/>
                  </a:lnTo>
                  <a:lnTo>
                    <a:pt x="2469687" y="852689"/>
                  </a:lnTo>
                  <a:lnTo>
                    <a:pt x="2481779" y="897828"/>
                  </a:lnTo>
                  <a:lnTo>
                    <a:pt x="2492115" y="943659"/>
                  </a:lnTo>
                  <a:lnTo>
                    <a:pt x="2500656" y="990144"/>
                  </a:lnTo>
                  <a:lnTo>
                    <a:pt x="2507366" y="1037244"/>
                  </a:lnTo>
                  <a:lnTo>
                    <a:pt x="2512206" y="1084923"/>
                  </a:lnTo>
                  <a:lnTo>
                    <a:pt x="2515138" y="1133141"/>
                  </a:lnTo>
                  <a:lnTo>
                    <a:pt x="2516124" y="1181862"/>
                  </a:lnTo>
                  <a:lnTo>
                    <a:pt x="2515138" y="1230582"/>
                  </a:lnTo>
                  <a:lnTo>
                    <a:pt x="2512206" y="1278800"/>
                  </a:lnTo>
                  <a:lnTo>
                    <a:pt x="2507366" y="1326479"/>
                  </a:lnTo>
                  <a:lnTo>
                    <a:pt x="2500656" y="1373579"/>
                  </a:lnTo>
                  <a:lnTo>
                    <a:pt x="2492115" y="1420064"/>
                  </a:lnTo>
                  <a:lnTo>
                    <a:pt x="2481779" y="1465895"/>
                  </a:lnTo>
                  <a:lnTo>
                    <a:pt x="2469687" y="1511034"/>
                  </a:lnTo>
                  <a:lnTo>
                    <a:pt x="2455877" y="1555443"/>
                  </a:lnTo>
                  <a:lnTo>
                    <a:pt x="2440387" y="1599084"/>
                  </a:lnTo>
                  <a:lnTo>
                    <a:pt x="2423255" y="1641919"/>
                  </a:lnTo>
                  <a:lnTo>
                    <a:pt x="2404519" y="1683910"/>
                  </a:lnTo>
                  <a:lnTo>
                    <a:pt x="2384217" y="1725020"/>
                  </a:lnTo>
                  <a:lnTo>
                    <a:pt x="2362387" y="1765209"/>
                  </a:lnTo>
                  <a:lnTo>
                    <a:pt x="2339067" y="1804441"/>
                  </a:lnTo>
                  <a:lnTo>
                    <a:pt x="2314295" y="1842676"/>
                  </a:lnTo>
                  <a:lnTo>
                    <a:pt x="2288109" y="1879878"/>
                  </a:lnTo>
                  <a:lnTo>
                    <a:pt x="2260547" y="1916008"/>
                  </a:lnTo>
                  <a:lnTo>
                    <a:pt x="2231647" y="1951027"/>
                  </a:lnTo>
                  <a:lnTo>
                    <a:pt x="2201447" y="1984899"/>
                  </a:lnTo>
                  <a:lnTo>
                    <a:pt x="2169985" y="2017585"/>
                  </a:lnTo>
                  <a:lnTo>
                    <a:pt x="2137299" y="2049047"/>
                  </a:lnTo>
                  <a:lnTo>
                    <a:pt x="2103427" y="2079247"/>
                  </a:lnTo>
                  <a:lnTo>
                    <a:pt x="2068408" y="2108147"/>
                  </a:lnTo>
                  <a:lnTo>
                    <a:pt x="2032278" y="2135709"/>
                  </a:lnTo>
                  <a:lnTo>
                    <a:pt x="1995076" y="2161895"/>
                  </a:lnTo>
                  <a:lnTo>
                    <a:pt x="1956841" y="2186667"/>
                  </a:lnTo>
                  <a:lnTo>
                    <a:pt x="1917609" y="2209987"/>
                  </a:lnTo>
                  <a:lnTo>
                    <a:pt x="1877420" y="2231817"/>
                  </a:lnTo>
                  <a:lnTo>
                    <a:pt x="1836310" y="2252119"/>
                  </a:lnTo>
                  <a:lnTo>
                    <a:pt x="1794319" y="2270855"/>
                  </a:lnTo>
                  <a:lnTo>
                    <a:pt x="1751484" y="2287987"/>
                  </a:lnTo>
                  <a:lnTo>
                    <a:pt x="1707843" y="2303477"/>
                  </a:lnTo>
                  <a:lnTo>
                    <a:pt x="1663434" y="2317287"/>
                  </a:lnTo>
                  <a:lnTo>
                    <a:pt x="1618295" y="2329379"/>
                  </a:lnTo>
                  <a:lnTo>
                    <a:pt x="1572464" y="2339715"/>
                  </a:lnTo>
                  <a:lnTo>
                    <a:pt x="1525979" y="2348256"/>
                  </a:lnTo>
                  <a:lnTo>
                    <a:pt x="1478879" y="2354966"/>
                  </a:lnTo>
                  <a:lnTo>
                    <a:pt x="1431200" y="2359806"/>
                  </a:lnTo>
                  <a:lnTo>
                    <a:pt x="1382982" y="2362738"/>
                  </a:lnTo>
                  <a:lnTo>
                    <a:pt x="1334262" y="2363724"/>
                  </a:lnTo>
                  <a:lnTo>
                    <a:pt x="1181862" y="2363724"/>
                  </a:lnTo>
                  <a:lnTo>
                    <a:pt x="1133145" y="2362738"/>
                  </a:lnTo>
                  <a:lnTo>
                    <a:pt x="1084930" y="2359806"/>
                  </a:lnTo>
                  <a:lnTo>
                    <a:pt x="1037254" y="2354966"/>
                  </a:lnTo>
                  <a:lnTo>
                    <a:pt x="990156" y="2348256"/>
                  </a:lnTo>
                  <a:lnTo>
                    <a:pt x="943674" y="2339715"/>
                  </a:lnTo>
                  <a:lnTo>
                    <a:pt x="897845" y="2329379"/>
                  </a:lnTo>
                  <a:lnTo>
                    <a:pt x="852708" y="2317287"/>
                  </a:lnTo>
                  <a:lnTo>
                    <a:pt x="808300" y="2303477"/>
                  </a:lnTo>
                  <a:lnTo>
                    <a:pt x="764660" y="2287987"/>
                  </a:lnTo>
                  <a:lnTo>
                    <a:pt x="721825" y="2270855"/>
                  </a:lnTo>
                  <a:lnTo>
                    <a:pt x="679835" y="2252119"/>
                  </a:lnTo>
                  <a:lnTo>
                    <a:pt x="638726" y="2231817"/>
                  </a:lnTo>
                  <a:lnTo>
                    <a:pt x="598536" y="2209987"/>
                  </a:lnTo>
                  <a:lnTo>
                    <a:pt x="559305" y="2186667"/>
                  </a:lnTo>
                  <a:lnTo>
                    <a:pt x="521069" y="2161895"/>
                  </a:lnTo>
                  <a:lnTo>
                    <a:pt x="483867" y="2135709"/>
                  </a:lnTo>
                  <a:lnTo>
                    <a:pt x="447737" y="2108147"/>
                  </a:lnTo>
                  <a:lnTo>
                    <a:pt x="412716" y="2079247"/>
                  </a:lnTo>
                  <a:lnTo>
                    <a:pt x="378844" y="2049047"/>
                  </a:lnTo>
                  <a:lnTo>
                    <a:pt x="346157" y="2017585"/>
                  </a:lnTo>
                  <a:lnTo>
                    <a:pt x="314694" y="1984899"/>
                  </a:lnTo>
                  <a:lnTo>
                    <a:pt x="284493" y="1951027"/>
                  </a:lnTo>
                  <a:lnTo>
                    <a:pt x="255592" y="1916008"/>
                  </a:lnTo>
                  <a:lnTo>
                    <a:pt x="228029" y="1879878"/>
                  </a:lnTo>
                  <a:lnTo>
                    <a:pt x="201842" y="1842676"/>
                  </a:lnTo>
                  <a:lnTo>
                    <a:pt x="177068" y="1804441"/>
                  </a:lnTo>
                  <a:lnTo>
                    <a:pt x="153747" y="1765209"/>
                  </a:lnTo>
                  <a:lnTo>
                    <a:pt x="131916" y="1725020"/>
                  </a:lnTo>
                  <a:lnTo>
                    <a:pt x="111613" y="1683910"/>
                  </a:lnTo>
                  <a:lnTo>
                    <a:pt x="92875" y="1641919"/>
                  </a:lnTo>
                  <a:lnTo>
                    <a:pt x="75742" y="1599084"/>
                  </a:lnTo>
                  <a:lnTo>
                    <a:pt x="60251" y="1555443"/>
                  </a:lnTo>
                  <a:lnTo>
                    <a:pt x="46440" y="1511034"/>
                  </a:lnTo>
                  <a:lnTo>
                    <a:pt x="34347" y="1465895"/>
                  </a:lnTo>
                  <a:lnTo>
                    <a:pt x="24011" y="1420064"/>
                  </a:lnTo>
                  <a:lnTo>
                    <a:pt x="15468" y="1373579"/>
                  </a:lnTo>
                  <a:lnTo>
                    <a:pt x="8758" y="1326479"/>
                  </a:lnTo>
                  <a:lnTo>
                    <a:pt x="3917" y="1278800"/>
                  </a:lnTo>
                  <a:lnTo>
                    <a:pt x="985" y="1230582"/>
                  </a:lnTo>
                  <a:lnTo>
                    <a:pt x="0" y="1181862"/>
                  </a:lnTo>
                  <a:close/>
                </a:path>
              </a:pathLst>
            </a:custGeom>
            <a:noFill/>
            <a:ln w="28800">
              <a:solidFill>
                <a:srgbClr val="89c63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00" name="Group 5"/>
          <p:cNvGrpSpPr/>
          <p:nvPr/>
        </p:nvGrpSpPr>
        <p:grpSpPr>
          <a:xfrm>
            <a:off x="3132720" y="1997280"/>
            <a:ext cx="4530960" cy="935640"/>
            <a:chOff x="3132720" y="1997280"/>
            <a:chExt cx="4530960" cy="935640"/>
          </a:xfrm>
        </p:grpSpPr>
        <p:sp>
          <p:nvSpPr>
            <p:cNvPr id="1001" name="CustomShape 6"/>
            <p:cNvSpPr/>
            <p:nvPr/>
          </p:nvSpPr>
          <p:spPr>
            <a:xfrm>
              <a:off x="3132720" y="1997280"/>
              <a:ext cx="4530960" cy="935640"/>
            </a:xfrm>
            <a:custGeom>
              <a:avLst/>
              <a:gdLst/>
              <a:ahLst/>
              <a:rect l="l" t="t" r="r" b="b"/>
              <a:pathLst>
                <a:path w="4531359" h="935989">
                  <a:moveTo>
                    <a:pt x="4202557" y="0"/>
                  </a:moveTo>
                  <a:lnTo>
                    <a:pt x="328294" y="0"/>
                  </a:lnTo>
                  <a:lnTo>
                    <a:pt x="279772" y="3558"/>
                  </a:lnTo>
                  <a:lnTo>
                    <a:pt x="233463" y="13896"/>
                  </a:lnTo>
                  <a:lnTo>
                    <a:pt x="189875" y="30505"/>
                  </a:lnTo>
                  <a:lnTo>
                    <a:pt x="149515" y="52879"/>
                  </a:lnTo>
                  <a:lnTo>
                    <a:pt x="112891" y="80510"/>
                  </a:lnTo>
                  <a:lnTo>
                    <a:pt x="80510" y="112891"/>
                  </a:lnTo>
                  <a:lnTo>
                    <a:pt x="52879" y="149515"/>
                  </a:lnTo>
                  <a:lnTo>
                    <a:pt x="30505" y="189875"/>
                  </a:lnTo>
                  <a:lnTo>
                    <a:pt x="13896" y="233463"/>
                  </a:lnTo>
                  <a:lnTo>
                    <a:pt x="3558" y="279772"/>
                  </a:lnTo>
                  <a:lnTo>
                    <a:pt x="0" y="328295"/>
                  </a:lnTo>
                  <a:lnTo>
                    <a:pt x="0" y="607441"/>
                  </a:lnTo>
                  <a:lnTo>
                    <a:pt x="3558" y="655963"/>
                  </a:lnTo>
                  <a:lnTo>
                    <a:pt x="13896" y="702272"/>
                  </a:lnTo>
                  <a:lnTo>
                    <a:pt x="30505" y="745860"/>
                  </a:lnTo>
                  <a:lnTo>
                    <a:pt x="52879" y="786220"/>
                  </a:lnTo>
                  <a:lnTo>
                    <a:pt x="80510" y="822844"/>
                  </a:lnTo>
                  <a:lnTo>
                    <a:pt x="112891" y="855225"/>
                  </a:lnTo>
                  <a:lnTo>
                    <a:pt x="149515" y="882856"/>
                  </a:lnTo>
                  <a:lnTo>
                    <a:pt x="189875" y="905230"/>
                  </a:lnTo>
                  <a:lnTo>
                    <a:pt x="233463" y="921839"/>
                  </a:lnTo>
                  <a:lnTo>
                    <a:pt x="279772" y="932177"/>
                  </a:lnTo>
                  <a:lnTo>
                    <a:pt x="328294" y="935736"/>
                  </a:lnTo>
                  <a:lnTo>
                    <a:pt x="4202557" y="935736"/>
                  </a:lnTo>
                  <a:lnTo>
                    <a:pt x="4251079" y="932177"/>
                  </a:lnTo>
                  <a:lnTo>
                    <a:pt x="4297388" y="921839"/>
                  </a:lnTo>
                  <a:lnTo>
                    <a:pt x="4340976" y="905230"/>
                  </a:lnTo>
                  <a:lnTo>
                    <a:pt x="4381336" y="882856"/>
                  </a:lnTo>
                  <a:lnTo>
                    <a:pt x="4417960" y="855225"/>
                  </a:lnTo>
                  <a:lnTo>
                    <a:pt x="4450341" y="822844"/>
                  </a:lnTo>
                  <a:lnTo>
                    <a:pt x="4477972" y="786220"/>
                  </a:lnTo>
                  <a:lnTo>
                    <a:pt x="4500346" y="745860"/>
                  </a:lnTo>
                  <a:lnTo>
                    <a:pt x="4516955" y="702272"/>
                  </a:lnTo>
                  <a:lnTo>
                    <a:pt x="4527293" y="655963"/>
                  </a:lnTo>
                  <a:lnTo>
                    <a:pt x="4530852" y="607441"/>
                  </a:lnTo>
                  <a:lnTo>
                    <a:pt x="4530852" y="328295"/>
                  </a:lnTo>
                  <a:lnTo>
                    <a:pt x="4527293" y="279772"/>
                  </a:lnTo>
                  <a:lnTo>
                    <a:pt x="4516955" y="233463"/>
                  </a:lnTo>
                  <a:lnTo>
                    <a:pt x="4500346" y="189875"/>
                  </a:lnTo>
                  <a:lnTo>
                    <a:pt x="4477972" y="149515"/>
                  </a:lnTo>
                  <a:lnTo>
                    <a:pt x="4450341" y="112891"/>
                  </a:lnTo>
                  <a:lnTo>
                    <a:pt x="4417960" y="80510"/>
                  </a:lnTo>
                  <a:lnTo>
                    <a:pt x="4381336" y="52879"/>
                  </a:lnTo>
                  <a:lnTo>
                    <a:pt x="4340976" y="30505"/>
                  </a:lnTo>
                  <a:lnTo>
                    <a:pt x="4297388" y="13896"/>
                  </a:lnTo>
                  <a:lnTo>
                    <a:pt x="4251079" y="3558"/>
                  </a:lnTo>
                  <a:lnTo>
                    <a:pt x="4202557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2" name="CustomShape 7"/>
            <p:cNvSpPr/>
            <p:nvPr/>
          </p:nvSpPr>
          <p:spPr>
            <a:xfrm>
              <a:off x="3132720" y="1997280"/>
              <a:ext cx="4530960" cy="935640"/>
            </a:xfrm>
            <a:custGeom>
              <a:avLst/>
              <a:gdLst/>
              <a:ahLst/>
              <a:rect l="l" t="t" r="r" b="b"/>
              <a:pathLst>
                <a:path w="4531359" h="935989">
                  <a:moveTo>
                    <a:pt x="4202557" y="0"/>
                  </a:moveTo>
                  <a:lnTo>
                    <a:pt x="4251079" y="3558"/>
                  </a:lnTo>
                  <a:lnTo>
                    <a:pt x="4297388" y="13896"/>
                  </a:lnTo>
                  <a:lnTo>
                    <a:pt x="4340976" y="30505"/>
                  </a:lnTo>
                  <a:lnTo>
                    <a:pt x="4381336" y="52879"/>
                  </a:lnTo>
                  <a:lnTo>
                    <a:pt x="4417960" y="80510"/>
                  </a:lnTo>
                  <a:lnTo>
                    <a:pt x="4450341" y="112891"/>
                  </a:lnTo>
                  <a:lnTo>
                    <a:pt x="4477972" y="149515"/>
                  </a:lnTo>
                  <a:lnTo>
                    <a:pt x="4500346" y="189875"/>
                  </a:lnTo>
                  <a:lnTo>
                    <a:pt x="4516955" y="233463"/>
                  </a:lnTo>
                  <a:lnTo>
                    <a:pt x="4527293" y="279772"/>
                  </a:lnTo>
                  <a:lnTo>
                    <a:pt x="4530852" y="328295"/>
                  </a:lnTo>
                  <a:lnTo>
                    <a:pt x="4530852" y="607441"/>
                  </a:lnTo>
                  <a:lnTo>
                    <a:pt x="4527293" y="655963"/>
                  </a:lnTo>
                  <a:lnTo>
                    <a:pt x="4516955" y="702272"/>
                  </a:lnTo>
                  <a:lnTo>
                    <a:pt x="4500346" y="745860"/>
                  </a:lnTo>
                  <a:lnTo>
                    <a:pt x="4477972" y="786220"/>
                  </a:lnTo>
                  <a:lnTo>
                    <a:pt x="4450341" y="822844"/>
                  </a:lnTo>
                  <a:lnTo>
                    <a:pt x="4417960" y="855225"/>
                  </a:lnTo>
                  <a:lnTo>
                    <a:pt x="4381336" y="882856"/>
                  </a:lnTo>
                  <a:lnTo>
                    <a:pt x="4340976" y="905230"/>
                  </a:lnTo>
                  <a:lnTo>
                    <a:pt x="4297388" y="921839"/>
                  </a:lnTo>
                  <a:lnTo>
                    <a:pt x="4251079" y="932177"/>
                  </a:lnTo>
                  <a:lnTo>
                    <a:pt x="4202557" y="935736"/>
                  </a:lnTo>
                  <a:lnTo>
                    <a:pt x="328294" y="935736"/>
                  </a:lnTo>
                  <a:lnTo>
                    <a:pt x="279772" y="932177"/>
                  </a:lnTo>
                  <a:lnTo>
                    <a:pt x="233463" y="921839"/>
                  </a:lnTo>
                  <a:lnTo>
                    <a:pt x="189875" y="905230"/>
                  </a:lnTo>
                  <a:lnTo>
                    <a:pt x="149515" y="882856"/>
                  </a:lnTo>
                  <a:lnTo>
                    <a:pt x="112891" y="855225"/>
                  </a:lnTo>
                  <a:lnTo>
                    <a:pt x="80510" y="822844"/>
                  </a:lnTo>
                  <a:lnTo>
                    <a:pt x="52879" y="786220"/>
                  </a:lnTo>
                  <a:lnTo>
                    <a:pt x="30505" y="745860"/>
                  </a:lnTo>
                  <a:lnTo>
                    <a:pt x="13896" y="702272"/>
                  </a:lnTo>
                  <a:lnTo>
                    <a:pt x="3558" y="655963"/>
                  </a:lnTo>
                  <a:lnTo>
                    <a:pt x="0" y="607441"/>
                  </a:lnTo>
                  <a:lnTo>
                    <a:pt x="0" y="328295"/>
                  </a:lnTo>
                  <a:lnTo>
                    <a:pt x="3558" y="279772"/>
                  </a:lnTo>
                  <a:lnTo>
                    <a:pt x="13896" y="233463"/>
                  </a:lnTo>
                  <a:lnTo>
                    <a:pt x="30505" y="189875"/>
                  </a:lnTo>
                  <a:lnTo>
                    <a:pt x="52879" y="149515"/>
                  </a:lnTo>
                  <a:lnTo>
                    <a:pt x="80510" y="112891"/>
                  </a:lnTo>
                  <a:lnTo>
                    <a:pt x="112891" y="80510"/>
                  </a:lnTo>
                  <a:lnTo>
                    <a:pt x="149515" y="52879"/>
                  </a:lnTo>
                  <a:lnTo>
                    <a:pt x="189875" y="30505"/>
                  </a:lnTo>
                  <a:lnTo>
                    <a:pt x="233463" y="13896"/>
                  </a:lnTo>
                  <a:lnTo>
                    <a:pt x="279772" y="3558"/>
                  </a:lnTo>
                  <a:lnTo>
                    <a:pt x="328294" y="0"/>
                  </a:lnTo>
                  <a:lnTo>
                    <a:pt x="4202557" y="0"/>
                  </a:lnTo>
                  <a:close/>
                </a:path>
              </a:pathLst>
            </a:custGeom>
            <a:noFill/>
            <a:ln w="28800">
              <a:solidFill>
                <a:srgbClr val="89c63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03" name="Group 8"/>
          <p:cNvGrpSpPr/>
          <p:nvPr/>
        </p:nvGrpSpPr>
        <p:grpSpPr>
          <a:xfrm>
            <a:off x="3483720" y="1344960"/>
            <a:ext cx="3607560" cy="548280"/>
            <a:chOff x="3483720" y="1344960"/>
            <a:chExt cx="3607560" cy="548280"/>
          </a:xfrm>
        </p:grpSpPr>
        <p:pic>
          <p:nvPicPr>
            <p:cNvPr id="1004" name="object 10" descr=""/>
            <p:cNvPicPr/>
            <p:nvPr/>
          </p:nvPicPr>
          <p:blipFill>
            <a:blip r:embed="rId1"/>
            <a:stretch/>
          </p:blipFill>
          <p:spPr>
            <a:xfrm>
              <a:off x="3915360" y="1344960"/>
              <a:ext cx="281160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5" name="object 11" descr=""/>
            <p:cNvPicPr/>
            <p:nvPr/>
          </p:nvPicPr>
          <p:blipFill>
            <a:blip r:embed="rId2"/>
            <a:stretch/>
          </p:blipFill>
          <p:spPr>
            <a:xfrm>
              <a:off x="3483720" y="1619280"/>
              <a:ext cx="3607560" cy="2739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006" name="object 12" descr=""/>
          <p:cNvPicPr/>
          <p:nvPr/>
        </p:nvPicPr>
        <p:blipFill>
          <a:blip r:embed="rId3"/>
          <a:stretch/>
        </p:blipFill>
        <p:spPr>
          <a:xfrm>
            <a:off x="768240" y="681120"/>
            <a:ext cx="1750680" cy="1871280"/>
          </a:xfrm>
          <a:prstGeom prst="rect">
            <a:avLst/>
          </a:prstGeom>
          <a:ln>
            <a:noFill/>
          </a:ln>
        </p:spPr>
      </p:pic>
      <p:pic>
        <p:nvPicPr>
          <p:cNvPr id="1007" name="object 13" descr=""/>
          <p:cNvPicPr/>
          <p:nvPr/>
        </p:nvPicPr>
        <p:blipFill>
          <a:blip r:embed="rId4"/>
          <a:stretch/>
        </p:blipFill>
        <p:spPr>
          <a:xfrm>
            <a:off x="611280" y="2932200"/>
            <a:ext cx="1764000" cy="1714320"/>
          </a:xfrm>
          <a:prstGeom prst="rect">
            <a:avLst/>
          </a:prstGeom>
          <a:ln>
            <a:noFill/>
          </a:ln>
        </p:spPr>
      </p:pic>
      <p:grpSp>
        <p:nvGrpSpPr>
          <p:cNvPr id="1008" name="Group 9"/>
          <p:cNvGrpSpPr/>
          <p:nvPr/>
        </p:nvGrpSpPr>
        <p:grpSpPr>
          <a:xfrm>
            <a:off x="3518280" y="2089080"/>
            <a:ext cx="3265560" cy="731520"/>
            <a:chOff x="3518280" y="2089080"/>
            <a:chExt cx="3265560" cy="731520"/>
          </a:xfrm>
        </p:grpSpPr>
        <p:pic>
          <p:nvPicPr>
            <p:cNvPr id="1009" name="object 15" descr=""/>
            <p:cNvPicPr/>
            <p:nvPr/>
          </p:nvPicPr>
          <p:blipFill>
            <a:blip r:embed="rId5"/>
            <a:stretch/>
          </p:blipFill>
          <p:spPr>
            <a:xfrm>
              <a:off x="3518280" y="2089080"/>
              <a:ext cx="3265560" cy="243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0" name="object 16" descr=""/>
            <p:cNvPicPr/>
            <p:nvPr/>
          </p:nvPicPr>
          <p:blipFill>
            <a:blip r:embed="rId6"/>
            <a:stretch/>
          </p:blipFill>
          <p:spPr>
            <a:xfrm>
              <a:off x="3518280" y="2333520"/>
              <a:ext cx="205236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1" name="object 17" descr=""/>
            <p:cNvPicPr/>
            <p:nvPr/>
          </p:nvPicPr>
          <p:blipFill>
            <a:blip r:embed="rId7"/>
            <a:stretch/>
          </p:blipFill>
          <p:spPr>
            <a:xfrm>
              <a:off x="3518280" y="2577240"/>
              <a:ext cx="2483280" cy="243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12" name="CustomShape 10"/>
          <p:cNvSpPr/>
          <p:nvPr/>
        </p:nvSpPr>
        <p:spPr>
          <a:xfrm>
            <a:off x="3505680" y="2945520"/>
            <a:ext cx="249120" cy="14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6360" bIns="0">
            <a:spAutoFit/>
          </a:bodyPr>
          <a:p>
            <a:pPr marL="12600">
              <a:lnSpc>
                <a:spcPct val="100000"/>
              </a:lnSpc>
              <a:spcBef>
                <a:spcPts val="286"/>
              </a:spcBef>
            </a:pPr>
            <a:r>
              <a:rPr b="0" lang="ru-RU" sz="2250" spc="-7" strike="noStrike">
                <a:solidFill>
                  <a:srgbClr val="92d050"/>
                </a:solidFill>
                <a:latin typeface="Wingdings"/>
              </a:rPr>
              <a:t></a:t>
            </a:r>
            <a:endParaRPr b="0" lang="ru-RU" sz="225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84"/>
              </a:spcBef>
            </a:pPr>
            <a:r>
              <a:rPr b="0" lang="ru-RU" sz="2250" spc="-7" strike="noStrike">
                <a:solidFill>
                  <a:srgbClr val="92d050"/>
                </a:solidFill>
                <a:latin typeface="Wingdings"/>
              </a:rPr>
              <a:t></a:t>
            </a:r>
            <a:endParaRPr b="0" lang="ru-RU" sz="225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81"/>
              </a:spcBef>
            </a:pPr>
            <a:r>
              <a:rPr b="0" lang="ru-RU" sz="2250" spc="-7" strike="noStrike">
                <a:solidFill>
                  <a:srgbClr val="92d050"/>
                </a:solidFill>
                <a:latin typeface="Wingdings"/>
              </a:rPr>
              <a:t></a:t>
            </a:r>
            <a:endParaRPr b="0" lang="ru-RU" sz="225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81"/>
              </a:spcBef>
            </a:pPr>
            <a:r>
              <a:rPr b="0" lang="ru-RU" sz="2250" spc="-7" strike="noStrike">
                <a:solidFill>
                  <a:srgbClr val="92d050"/>
                </a:solidFill>
                <a:latin typeface="Wingdings"/>
              </a:rPr>
              <a:t></a:t>
            </a:r>
            <a:endParaRPr b="0" lang="ru-RU" sz="2250" spc="-1" strike="noStrike">
              <a:latin typeface="Arial"/>
            </a:endParaRPr>
          </a:p>
        </p:txBody>
      </p:sp>
      <p:pic>
        <p:nvPicPr>
          <p:cNvPr id="1013" name="object 19" descr=""/>
          <p:cNvPicPr/>
          <p:nvPr/>
        </p:nvPicPr>
        <p:blipFill>
          <a:blip r:embed="rId8"/>
          <a:stretch/>
        </p:blipFill>
        <p:spPr>
          <a:xfrm>
            <a:off x="3861720" y="3065040"/>
            <a:ext cx="3681720" cy="243360"/>
          </a:xfrm>
          <a:prstGeom prst="rect">
            <a:avLst/>
          </a:prstGeom>
          <a:ln>
            <a:noFill/>
          </a:ln>
        </p:spPr>
      </p:pic>
      <p:pic>
        <p:nvPicPr>
          <p:cNvPr id="1014" name="object 20" descr=""/>
          <p:cNvPicPr/>
          <p:nvPr/>
        </p:nvPicPr>
        <p:blipFill>
          <a:blip r:embed="rId9"/>
          <a:stretch/>
        </p:blipFill>
        <p:spPr>
          <a:xfrm>
            <a:off x="3861720" y="3431160"/>
            <a:ext cx="1302480" cy="243360"/>
          </a:xfrm>
          <a:prstGeom prst="rect">
            <a:avLst/>
          </a:prstGeom>
          <a:ln>
            <a:noFill/>
          </a:ln>
        </p:spPr>
      </p:pic>
      <p:pic>
        <p:nvPicPr>
          <p:cNvPr id="1015" name="object 21" descr=""/>
          <p:cNvPicPr/>
          <p:nvPr/>
        </p:nvPicPr>
        <p:blipFill>
          <a:blip r:embed="rId10"/>
          <a:stretch/>
        </p:blipFill>
        <p:spPr>
          <a:xfrm>
            <a:off x="3861720" y="3796920"/>
            <a:ext cx="2365920" cy="243360"/>
          </a:xfrm>
          <a:prstGeom prst="rect">
            <a:avLst/>
          </a:prstGeom>
          <a:ln>
            <a:noFill/>
          </a:ln>
        </p:spPr>
      </p:pic>
      <p:pic>
        <p:nvPicPr>
          <p:cNvPr id="1016" name="object 22" descr=""/>
          <p:cNvPicPr/>
          <p:nvPr/>
        </p:nvPicPr>
        <p:blipFill>
          <a:blip r:embed="rId11"/>
          <a:stretch/>
        </p:blipFill>
        <p:spPr>
          <a:xfrm>
            <a:off x="3861720" y="4162680"/>
            <a:ext cx="2776320" cy="243360"/>
          </a:xfrm>
          <a:prstGeom prst="rect">
            <a:avLst/>
          </a:prstGeom>
          <a:ln>
            <a:noFill/>
          </a:ln>
        </p:spPr>
      </p:pic>
      <p:grpSp>
        <p:nvGrpSpPr>
          <p:cNvPr id="1017" name="Group 11"/>
          <p:cNvGrpSpPr/>
          <p:nvPr/>
        </p:nvGrpSpPr>
        <p:grpSpPr>
          <a:xfrm>
            <a:off x="3177720" y="363960"/>
            <a:ext cx="5186160" cy="654840"/>
            <a:chOff x="3177720" y="363960"/>
            <a:chExt cx="5186160" cy="654840"/>
          </a:xfrm>
        </p:grpSpPr>
        <p:pic>
          <p:nvPicPr>
            <p:cNvPr id="1018" name="object 24" descr=""/>
            <p:cNvPicPr/>
            <p:nvPr/>
          </p:nvPicPr>
          <p:blipFill>
            <a:blip r:embed="rId12"/>
            <a:stretch/>
          </p:blipFill>
          <p:spPr>
            <a:xfrm>
              <a:off x="3177720" y="363960"/>
              <a:ext cx="374004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9" name="object 25" descr=""/>
            <p:cNvPicPr/>
            <p:nvPr/>
          </p:nvPicPr>
          <p:blipFill>
            <a:blip r:embed="rId13"/>
            <a:stretch/>
          </p:blipFill>
          <p:spPr>
            <a:xfrm>
              <a:off x="3177720" y="554400"/>
              <a:ext cx="439488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0" name="object 26" descr=""/>
            <p:cNvPicPr/>
            <p:nvPr/>
          </p:nvPicPr>
          <p:blipFill>
            <a:blip r:embed="rId14"/>
            <a:stretch/>
          </p:blipFill>
          <p:spPr>
            <a:xfrm>
              <a:off x="3177720" y="744840"/>
              <a:ext cx="5186160" cy="27396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1" name="Group 1"/>
          <p:cNvGrpSpPr/>
          <p:nvPr/>
        </p:nvGrpSpPr>
        <p:grpSpPr>
          <a:xfrm>
            <a:off x="0" y="0"/>
            <a:ext cx="9143640" cy="5142960"/>
            <a:chOff x="0" y="0"/>
            <a:chExt cx="9143640" cy="5142960"/>
          </a:xfrm>
        </p:grpSpPr>
        <p:pic>
          <p:nvPicPr>
            <p:cNvPr id="1022" name="object 3" descr=""/>
            <p:cNvPicPr/>
            <p:nvPr/>
          </p:nvPicPr>
          <p:blipFill>
            <a:blip r:embed="rId1"/>
            <a:stretch/>
          </p:blipFill>
          <p:spPr>
            <a:xfrm>
              <a:off x="0" y="0"/>
              <a:ext cx="9143640" cy="5142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3" name="object 4" descr=""/>
            <p:cNvPicPr/>
            <p:nvPr/>
          </p:nvPicPr>
          <p:blipFill>
            <a:blip r:embed="rId2"/>
            <a:stretch/>
          </p:blipFill>
          <p:spPr>
            <a:xfrm>
              <a:off x="1473840" y="1490400"/>
              <a:ext cx="5832720" cy="2016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4" name="object 5" descr=""/>
            <p:cNvPicPr/>
            <p:nvPr/>
          </p:nvPicPr>
          <p:blipFill>
            <a:blip r:embed="rId3"/>
            <a:stretch/>
          </p:blipFill>
          <p:spPr>
            <a:xfrm>
              <a:off x="2759400" y="1980360"/>
              <a:ext cx="3514320" cy="4874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5" name="object 6" descr=""/>
            <p:cNvPicPr/>
            <p:nvPr/>
          </p:nvPicPr>
          <p:blipFill>
            <a:blip r:embed="rId4"/>
            <a:stretch/>
          </p:blipFill>
          <p:spPr>
            <a:xfrm>
              <a:off x="2921040" y="2467800"/>
              <a:ext cx="3114720" cy="487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6" name="object 7" descr=""/>
            <p:cNvPicPr/>
            <p:nvPr/>
          </p:nvPicPr>
          <p:blipFill>
            <a:blip r:embed="rId5"/>
            <a:stretch/>
          </p:blipFill>
          <p:spPr>
            <a:xfrm>
              <a:off x="2555640" y="387000"/>
              <a:ext cx="3744000" cy="95976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1423440" y="2500920"/>
            <a:ext cx="75960" cy="748440"/>
          </a:xfrm>
          <a:custGeom>
            <a:avLst/>
            <a:gdLst/>
            <a:ahLst/>
            <a:rect l="l" t="t" r="r" b="b"/>
            <a:pathLst>
              <a:path w="76200" h="748664">
                <a:moveTo>
                  <a:pt x="31750" y="673362"/>
                </a:moveTo>
                <a:lnTo>
                  <a:pt x="23252" y="675072"/>
                </a:lnTo>
                <a:lnTo>
                  <a:pt x="11144" y="683228"/>
                </a:lnTo>
                <a:lnTo>
                  <a:pt x="2988" y="695336"/>
                </a:lnTo>
                <a:lnTo>
                  <a:pt x="0" y="710184"/>
                </a:lnTo>
                <a:lnTo>
                  <a:pt x="2988" y="725031"/>
                </a:lnTo>
                <a:lnTo>
                  <a:pt x="11144" y="737139"/>
                </a:lnTo>
                <a:lnTo>
                  <a:pt x="23252" y="745295"/>
                </a:lnTo>
                <a:lnTo>
                  <a:pt x="38100" y="748284"/>
                </a:lnTo>
                <a:lnTo>
                  <a:pt x="52947" y="745295"/>
                </a:lnTo>
                <a:lnTo>
                  <a:pt x="65055" y="737139"/>
                </a:lnTo>
                <a:lnTo>
                  <a:pt x="73211" y="725031"/>
                </a:lnTo>
                <a:lnTo>
                  <a:pt x="76200" y="710184"/>
                </a:lnTo>
                <a:lnTo>
                  <a:pt x="31750" y="710184"/>
                </a:lnTo>
                <a:lnTo>
                  <a:pt x="31750" y="673362"/>
                </a:lnTo>
                <a:close/>
                <a:moveTo>
                  <a:pt x="38100" y="672084"/>
                </a:moveTo>
                <a:lnTo>
                  <a:pt x="31750" y="673362"/>
                </a:lnTo>
                <a:lnTo>
                  <a:pt x="31750" y="710184"/>
                </a:lnTo>
                <a:lnTo>
                  <a:pt x="44450" y="710184"/>
                </a:lnTo>
                <a:lnTo>
                  <a:pt x="44450" y="673362"/>
                </a:lnTo>
                <a:lnTo>
                  <a:pt x="38100" y="672084"/>
                </a:lnTo>
                <a:close/>
                <a:moveTo>
                  <a:pt x="44450" y="673362"/>
                </a:moveTo>
                <a:lnTo>
                  <a:pt x="44450" y="710184"/>
                </a:lnTo>
                <a:lnTo>
                  <a:pt x="76200" y="710184"/>
                </a:lnTo>
                <a:lnTo>
                  <a:pt x="73211" y="695336"/>
                </a:lnTo>
                <a:lnTo>
                  <a:pt x="65055" y="683228"/>
                </a:lnTo>
                <a:lnTo>
                  <a:pt x="52947" y="675072"/>
                </a:lnTo>
                <a:lnTo>
                  <a:pt x="44450" y="673362"/>
                </a:lnTo>
                <a:close/>
                <a:moveTo>
                  <a:pt x="44450" y="0"/>
                </a:moveTo>
                <a:lnTo>
                  <a:pt x="31750" y="0"/>
                </a:lnTo>
                <a:lnTo>
                  <a:pt x="31750" y="673362"/>
                </a:lnTo>
                <a:lnTo>
                  <a:pt x="38100" y="672084"/>
                </a:lnTo>
                <a:lnTo>
                  <a:pt x="44450" y="672084"/>
                </a:lnTo>
                <a:lnTo>
                  <a:pt x="44450" y="0"/>
                </a:lnTo>
                <a:close/>
                <a:moveTo>
                  <a:pt x="44450" y="672084"/>
                </a:moveTo>
                <a:lnTo>
                  <a:pt x="38100" y="672084"/>
                </a:lnTo>
                <a:lnTo>
                  <a:pt x="44450" y="673362"/>
                </a:lnTo>
                <a:lnTo>
                  <a:pt x="44450" y="672084"/>
                </a:lnTo>
                <a:close/>
              </a:path>
            </a:pathLst>
          </a:custGeom>
          <a:solidFill>
            <a:srgbClr val="24406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CustomShape 2"/>
          <p:cNvSpPr/>
          <p:nvPr/>
        </p:nvSpPr>
        <p:spPr>
          <a:xfrm>
            <a:off x="3436560" y="2962800"/>
            <a:ext cx="75960" cy="278280"/>
          </a:xfrm>
          <a:custGeom>
            <a:avLst/>
            <a:gdLst/>
            <a:ahLst/>
            <a:rect l="l" t="t" r="r" b="b"/>
            <a:pathLst>
              <a:path w="76200" h="278764">
                <a:moveTo>
                  <a:pt x="31750" y="203716"/>
                </a:moveTo>
                <a:lnTo>
                  <a:pt x="23252" y="205426"/>
                </a:lnTo>
                <a:lnTo>
                  <a:pt x="11144" y="213582"/>
                </a:lnTo>
                <a:lnTo>
                  <a:pt x="2988" y="225690"/>
                </a:lnTo>
                <a:lnTo>
                  <a:pt x="0" y="240537"/>
                </a:lnTo>
                <a:lnTo>
                  <a:pt x="2988" y="255385"/>
                </a:lnTo>
                <a:lnTo>
                  <a:pt x="11144" y="267493"/>
                </a:lnTo>
                <a:lnTo>
                  <a:pt x="23252" y="275649"/>
                </a:lnTo>
                <a:lnTo>
                  <a:pt x="38100" y="278638"/>
                </a:lnTo>
                <a:lnTo>
                  <a:pt x="52947" y="275649"/>
                </a:lnTo>
                <a:lnTo>
                  <a:pt x="65055" y="267493"/>
                </a:lnTo>
                <a:lnTo>
                  <a:pt x="73211" y="255385"/>
                </a:lnTo>
                <a:lnTo>
                  <a:pt x="76200" y="240537"/>
                </a:lnTo>
                <a:lnTo>
                  <a:pt x="31750" y="240537"/>
                </a:lnTo>
                <a:lnTo>
                  <a:pt x="31750" y="203716"/>
                </a:lnTo>
                <a:close/>
                <a:moveTo>
                  <a:pt x="38100" y="202437"/>
                </a:moveTo>
                <a:lnTo>
                  <a:pt x="31750" y="203716"/>
                </a:lnTo>
                <a:lnTo>
                  <a:pt x="31750" y="240537"/>
                </a:lnTo>
                <a:lnTo>
                  <a:pt x="44450" y="240537"/>
                </a:lnTo>
                <a:lnTo>
                  <a:pt x="44450" y="203716"/>
                </a:lnTo>
                <a:lnTo>
                  <a:pt x="38100" y="202437"/>
                </a:lnTo>
                <a:close/>
                <a:moveTo>
                  <a:pt x="44450" y="203716"/>
                </a:moveTo>
                <a:lnTo>
                  <a:pt x="44450" y="240537"/>
                </a:lnTo>
                <a:lnTo>
                  <a:pt x="76200" y="240537"/>
                </a:lnTo>
                <a:lnTo>
                  <a:pt x="73211" y="225690"/>
                </a:lnTo>
                <a:lnTo>
                  <a:pt x="65055" y="213582"/>
                </a:lnTo>
                <a:lnTo>
                  <a:pt x="52947" y="205426"/>
                </a:lnTo>
                <a:lnTo>
                  <a:pt x="44450" y="203716"/>
                </a:lnTo>
                <a:close/>
                <a:moveTo>
                  <a:pt x="44450" y="0"/>
                </a:moveTo>
                <a:lnTo>
                  <a:pt x="31750" y="0"/>
                </a:lnTo>
                <a:lnTo>
                  <a:pt x="31750" y="203716"/>
                </a:lnTo>
                <a:lnTo>
                  <a:pt x="38100" y="202437"/>
                </a:lnTo>
                <a:lnTo>
                  <a:pt x="44450" y="202437"/>
                </a:lnTo>
                <a:lnTo>
                  <a:pt x="44450" y="0"/>
                </a:lnTo>
                <a:close/>
                <a:moveTo>
                  <a:pt x="44450" y="202437"/>
                </a:moveTo>
                <a:lnTo>
                  <a:pt x="38100" y="202437"/>
                </a:lnTo>
                <a:lnTo>
                  <a:pt x="44450" y="203716"/>
                </a:lnTo>
                <a:lnTo>
                  <a:pt x="44450" y="202437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CustomShape 3"/>
          <p:cNvSpPr/>
          <p:nvPr/>
        </p:nvSpPr>
        <p:spPr>
          <a:xfrm>
            <a:off x="5497200" y="2651760"/>
            <a:ext cx="75960" cy="589680"/>
          </a:xfrm>
          <a:custGeom>
            <a:avLst/>
            <a:gdLst/>
            <a:ahLst/>
            <a:rect l="l" t="t" r="r" b="b"/>
            <a:pathLst>
              <a:path w="76200" h="589914">
                <a:moveTo>
                  <a:pt x="30716" y="515141"/>
                </a:moveTo>
                <a:lnTo>
                  <a:pt x="22252" y="517076"/>
                </a:lnTo>
                <a:lnTo>
                  <a:pt x="10382" y="525557"/>
                </a:lnTo>
                <a:lnTo>
                  <a:pt x="2559" y="537896"/>
                </a:lnTo>
                <a:lnTo>
                  <a:pt x="0" y="552831"/>
                </a:lnTo>
                <a:lnTo>
                  <a:pt x="3361" y="567588"/>
                </a:lnTo>
                <a:lnTo>
                  <a:pt x="11842" y="579453"/>
                </a:lnTo>
                <a:lnTo>
                  <a:pt x="24181" y="587246"/>
                </a:lnTo>
                <a:lnTo>
                  <a:pt x="39115" y="589788"/>
                </a:lnTo>
                <a:lnTo>
                  <a:pt x="53873" y="586426"/>
                </a:lnTo>
                <a:lnTo>
                  <a:pt x="65738" y="577945"/>
                </a:lnTo>
                <a:lnTo>
                  <a:pt x="73531" y="565606"/>
                </a:lnTo>
                <a:lnTo>
                  <a:pt x="75856" y="551942"/>
                </a:lnTo>
                <a:lnTo>
                  <a:pt x="31750" y="551942"/>
                </a:lnTo>
                <a:lnTo>
                  <a:pt x="30716" y="515141"/>
                </a:lnTo>
                <a:close/>
                <a:moveTo>
                  <a:pt x="36956" y="513715"/>
                </a:moveTo>
                <a:lnTo>
                  <a:pt x="30716" y="515141"/>
                </a:lnTo>
                <a:lnTo>
                  <a:pt x="31750" y="551942"/>
                </a:lnTo>
                <a:lnTo>
                  <a:pt x="44450" y="551561"/>
                </a:lnTo>
                <a:lnTo>
                  <a:pt x="43417" y="514814"/>
                </a:lnTo>
                <a:lnTo>
                  <a:pt x="36956" y="513715"/>
                </a:lnTo>
                <a:close/>
                <a:moveTo>
                  <a:pt x="43417" y="514814"/>
                </a:moveTo>
                <a:lnTo>
                  <a:pt x="44450" y="551561"/>
                </a:lnTo>
                <a:lnTo>
                  <a:pt x="31750" y="551942"/>
                </a:lnTo>
                <a:lnTo>
                  <a:pt x="75856" y="551942"/>
                </a:lnTo>
                <a:lnTo>
                  <a:pt x="76073" y="550672"/>
                </a:lnTo>
                <a:lnTo>
                  <a:pt x="72711" y="535914"/>
                </a:lnTo>
                <a:lnTo>
                  <a:pt x="64230" y="524049"/>
                </a:lnTo>
                <a:lnTo>
                  <a:pt x="51891" y="516256"/>
                </a:lnTo>
                <a:lnTo>
                  <a:pt x="43417" y="514814"/>
                </a:lnTo>
                <a:close/>
                <a:moveTo>
                  <a:pt x="28955" y="0"/>
                </a:moveTo>
                <a:lnTo>
                  <a:pt x="16255" y="254"/>
                </a:lnTo>
                <a:lnTo>
                  <a:pt x="30716" y="515141"/>
                </a:lnTo>
                <a:lnTo>
                  <a:pt x="36956" y="513715"/>
                </a:lnTo>
                <a:lnTo>
                  <a:pt x="43386" y="513715"/>
                </a:lnTo>
                <a:lnTo>
                  <a:pt x="28955" y="0"/>
                </a:lnTo>
                <a:close/>
                <a:moveTo>
                  <a:pt x="43386" y="513715"/>
                </a:moveTo>
                <a:lnTo>
                  <a:pt x="36956" y="513715"/>
                </a:lnTo>
                <a:lnTo>
                  <a:pt x="43417" y="514814"/>
                </a:lnTo>
                <a:lnTo>
                  <a:pt x="43386" y="513715"/>
                </a:lnTo>
                <a:close/>
              </a:path>
            </a:pathLst>
          </a:custGeom>
          <a:solidFill>
            <a:srgbClr val="9bba5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CustomShape 4"/>
          <p:cNvSpPr/>
          <p:nvPr/>
        </p:nvSpPr>
        <p:spPr>
          <a:xfrm>
            <a:off x="7504920" y="2794680"/>
            <a:ext cx="75960" cy="460800"/>
          </a:xfrm>
          <a:custGeom>
            <a:avLst/>
            <a:gdLst/>
            <a:ahLst/>
            <a:rect l="l" t="t" r="r" b="b"/>
            <a:pathLst>
              <a:path w="76200" h="461010">
                <a:moveTo>
                  <a:pt x="30106" y="386220"/>
                </a:moveTo>
                <a:lnTo>
                  <a:pt x="21681" y="388304"/>
                </a:lnTo>
                <a:lnTo>
                  <a:pt x="9969" y="396986"/>
                </a:lnTo>
                <a:lnTo>
                  <a:pt x="2353" y="409453"/>
                </a:lnTo>
                <a:lnTo>
                  <a:pt x="0" y="424433"/>
                </a:lnTo>
                <a:lnTo>
                  <a:pt x="3639" y="439074"/>
                </a:lnTo>
                <a:lnTo>
                  <a:pt x="12350" y="450786"/>
                </a:lnTo>
                <a:lnTo>
                  <a:pt x="24824" y="458402"/>
                </a:lnTo>
                <a:lnTo>
                  <a:pt x="39750" y="460756"/>
                </a:lnTo>
                <a:lnTo>
                  <a:pt x="54463" y="457116"/>
                </a:lnTo>
                <a:lnTo>
                  <a:pt x="66198" y="448405"/>
                </a:lnTo>
                <a:lnTo>
                  <a:pt x="73790" y="435931"/>
                </a:lnTo>
                <a:lnTo>
                  <a:pt x="75781" y="422910"/>
                </a:lnTo>
                <a:lnTo>
                  <a:pt x="31750" y="422910"/>
                </a:lnTo>
                <a:lnTo>
                  <a:pt x="30106" y="386220"/>
                </a:lnTo>
                <a:close/>
                <a:moveTo>
                  <a:pt x="36322" y="384682"/>
                </a:moveTo>
                <a:lnTo>
                  <a:pt x="30106" y="386220"/>
                </a:lnTo>
                <a:lnTo>
                  <a:pt x="31750" y="422910"/>
                </a:lnTo>
                <a:lnTo>
                  <a:pt x="44450" y="422401"/>
                </a:lnTo>
                <a:lnTo>
                  <a:pt x="42804" y="385670"/>
                </a:lnTo>
                <a:lnTo>
                  <a:pt x="36322" y="384682"/>
                </a:lnTo>
                <a:close/>
                <a:moveTo>
                  <a:pt x="42804" y="385670"/>
                </a:moveTo>
                <a:lnTo>
                  <a:pt x="44450" y="422401"/>
                </a:lnTo>
                <a:lnTo>
                  <a:pt x="31750" y="422910"/>
                </a:lnTo>
                <a:lnTo>
                  <a:pt x="75781" y="422910"/>
                </a:lnTo>
                <a:lnTo>
                  <a:pt x="76073" y="421005"/>
                </a:lnTo>
                <a:lnTo>
                  <a:pt x="72451" y="406292"/>
                </a:lnTo>
                <a:lnTo>
                  <a:pt x="63769" y="394557"/>
                </a:lnTo>
                <a:lnTo>
                  <a:pt x="51302" y="386965"/>
                </a:lnTo>
                <a:lnTo>
                  <a:pt x="42804" y="385670"/>
                </a:lnTo>
                <a:close/>
                <a:moveTo>
                  <a:pt x="25527" y="0"/>
                </a:moveTo>
                <a:lnTo>
                  <a:pt x="12827" y="507"/>
                </a:lnTo>
                <a:lnTo>
                  <a:pt x="30106" y="386220"/>
                </a:lnTo>
                <a:lnTo>
                  <a:pt x="36322" y="384682"/>
                </a:lnTo>
                <a:lnTo>
                  <a:pt x="42760" y="384682"/>
                </a:lnTo>
                <a:lnTo>
                  <a:pt x="25527" y="0"/>
                </a:lnTo>
                <a:close/>
                <a:moveTo>
                  <a:pt x="42760" y="384682"/>
                </a:moveTo>
                <a:lnTo>
                  <a:pt x="36322" y="384682"/>
                </a:lnTo>
                <a:lnTo>
                  <a:pt x="42804" y="385670"/>
                </a:lnTo>
                <a:lnTo>
                  <a:pt x="42760" y="384682"/>
                </a:lnTo>
                <a:close/>
              </a:path>
            </a:pathLst>
          </a:custGeom>
          <a:solidFill>
            <a:srgbClr val="8063a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8" name="Group 5"/>
          <p:cNvGrpSpPr/>
          <p:nvPr/>
        </p:nvGrpSpPr>
        <p:grpSpPr>
          <a:xfrm>
            <a:off x="251280" y="784800"/>
            <a:ext cx="2215080" cy="2074320"/>
            <a:chOff x="251280" y="784800"/>
            <a:chExt cx="2215080" cy="2074320"/>
          </a:xfrm>
        </p:grpSpPr>
        <p:pic>
          <p:nvPicPr>
            <p:cNvPr id="59" name="object 7" descr=""/>
            <p:cNvPicPr/>
            <p:nvPr/>
          </p:nvPicPr>
          <p:blipFill>
            <a:blip r:embed="rId1"/>
            <a:stretch/>
          </p:blipFill>
          <p:spPr>
            <a:xfrm>
              <a:off x="251280" y="784800"/>
              <a:ext cx="2215080" cy="2074320"/>
            </a:xfrm>
            <a:prstGeom prst="rect">
              <a:avLst/>
            </a:prstGeom>
            <a:ln>
              <a:noFill/>
            </a:ln>
          </p:spPr>
        </p:pic>
        <p:sp>
          <p:nvSpPr>
            <p:cNvPr id="60" name="CustomShape 6"/>
            <p:cNvSpPr/>
            <p:nvPr/>
          </p:nvSpPr>
          <p:spPr>
            <a:xfrm>
              <a:off x="1287720" y="1153800"/>
              <a:ext cx="804960" cy="1133640"/>
            </a:xfrm>
            <a:custGeom>
              <a:avLst/>
              <a:gdLst/>
              <a:ahLst/>
              <a:rect l="l" t="t" r="r" b="b"/>
              <a:pathLst>
                <a:path w="805180" h="1134110">
                  <a:moveTo>
                    <a:pt x="298069" y="0"/>
                  </a:moveTo>
                  <a:lnTo>
                    <a:pt x="0" y="563626"/>
                  </a:lnTo>
                  <a:lnTo>
                    <a:pt x="502793" y="1133856"/>
                  </a:lnTo>
                  <a:lnTo>
                    <a:pt x="804671" y="575056"/>
                  </a:lnTo>
                  <a:lnTo>
                    <a:pt x="298069" y="0"/>
                  </a:lnTo>
                  <a:close/>
                </a:path>
              </a:pathLst>
            </a:custGeom>
            <a:solidFill>
              <a:srgbClr val="375f9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" name="CustomShape 7"/>
            <p:cNvSpPr/>
            <p:nvPr/>
          </p:nvSpPr>
          <p:spPr>
            <a:xfrm>
              <a:off x="1287720" y="1153800"/>
              <a:ext cx="804960" cy="1133640"/>
            </a:xfrm>
            <a:custGeom>
              <a:avLst/>
              <a:gdLst/>
              <a:ahLst/>
              <a:rect l="l" t="t" r="r" b="b"/>
              <a:pathLst>
                <a:path w="805180" h="1134110">
                  <a:moveTo>
                    <a:pt x="0" y="563626"/>
                  </a:moveTo>
                  <a:lnTo>
                    <a:pt x="502793" y="1133856"/>
                  </a:lnTo>
                  <a:lnTo>
                    <a:pt x="804671" y="575056"/>
                  </a:lnTo>
                  <a:lnTo>
                    <a:pt x="298069" y="0"/>
                  </a:lnTo>
                  <a:lnTo>
                    <a:pt x="0" y="563626"/>
                  </a:lnTo>
                  <a:close/>
                </a:path>
              </a:pathLst>
            </a:custGeom>
            <a:noFill/>
            <a:ln w="9000">
              <a:solidFill>
                <a:srgbClr val="edebe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" name="CustomShape 8"/>
            <p:cNvSpPr/>
            <p:nvPr/>
          </p:nvSpPr>
          <p:spPr>
            <a:xfrm>
              <a:off x="668880" y="1153800"/>
              <a:ext cx="1121760" cy="1272240"/>
            </a:xfrm>
            <a:custGeom>
              <a:avLst/>
              <a:gdLst/>
              <a:ahLst/>
              <a:rect l="l" t="t" r="r" b="b"/>
              <a:pathLst>
                <a:path w="1122045" h="1272539">
                  <a:moveTo>
                    <a:pt x="915924" y="0"/>
                  </a:moveTo>
                  <a:lnTo>
                    <a:pt x="258699" y="168402"/>
                  </a:lnTo>
                  <a:lnTo>
                    <a:pt x="0" y="719340"/>
                  </a:lnTo>
                  <a:lnTo>
                    <a:pt x="618236" y="563245"/>
                  </a:lnTo>
                  <a:lnTo>
                    <a:pt x="915924" y="0"/>
                  </a:lnTo>
                  <a:close/>
                  <a:moveTo>
                    <a:pt x="1121664" y="1133602"/>
                  </a:moveTo>
                  <a:lnTo>
                    <a:pt x="618871" y="563880"/>
                  </a:lnTo>
                  <a:lnTo>
                    <a:pt x="0" y="719836"/>
                  </a:lnTo>
                  <a:lnTo>
                    <a:pt x="555117" y="1272540"/>
                  </a:lnTo>
                  <a:lnTo>
                    <a:pt x="1121664" y="1133602"/>
                  </a:lnTo>
                  <a:close/>
                </a:path>
              </a:pathLst>
            </a:custGeom>
            <a:solidFill>
              <a:srgbClr val="375f9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" name="CustomShape 9"/>
            <p:cNvSpPr/>
            <p:nvPr/>
          </p:nvSpPr>
          <p:spPr>
            <a:xfrm>
              <a:off x="1487880" y="1536120"/>
              <a:ext cx="424440" cy="503280"/>
            </a:xfrm>
            <a:custGeom>
              <a:avLst/>
              <a:gdLst/>
              <a:ahLst/>
              <a:rect l="l" t="t" r="r" b="b"/>
              <a:pathLst>
                <a:path w="424814" h="503555">
                  <a:moveTo>
                    <a:pt x="141652" y="77674"/>
                  </a:moveTo>
                  <a:lnTo>
                    <a:pt x="136572" y="85548"/>
                  </a:lnTo>
                  <a:lnTo>
                    <a:pt x="129127" y="97343"/>
                  </a:lnTo>
                  <a:lnTo>
                    <a:pt x="125374" y="103211"/>
                  </a:lnTo>
                  <a:lnTo>
                    <a:pt x="121586" y="109043"/>
                  </a:lnTo>
                  <a:lnTo>
                    <a:pt x="11731" y="281763"/>
                  </a:lnTo>
                  <a:lnTo>
                    <a:pt x="1252" y="307472"/>
                  </a:lnTo>
                  <a:lnTo>
                    <a:pt x="0" y="334944"/>
                  </a:lnTo>
                  <a:lnTo>
                    <a:pt x="8391" y="360273"/>
                  </a:lnTo>
                  <a:lnTo>
                    <a:pt x="26844" y="379553"/>
                  </a:lnTo>
                  <a:lnTo>
                    <a:pt x="207692" y="494615"/>
                  </a:lnTo>
                  <a:lnTo>
                    <a:pt x="232945" y="503092"/>
                  </a:lnTo>
                  <a:lnTo>
                    <a:pt x="259413" y="499949"/>
                  </a:lnTo>
                  <a:lnTo>
                    <a:pt x="283737" y="487185"/>
                  </a:lnTo>
                  <a:lnTo>
                    <a:pt x="301590" y="467854"/>
                  </a:lnTo>
                  <a:lnTo>
                    <a:pt x="240901" y="467854"/>
                  </a:lnTo>
                  <a:lnTo>
                    <a:pt x="227631" y="463246"/>
                  </a:lnTo>
                  <a:lnTo>
                    <a:pt x="46783" y="348184"/>
                  </a:lnTo>
                  <a:lnTo>
                    <a:pt x="36943" y="338129"/>
                  </a:lnTo>
                  <a:lnTo>
                    <a:pt x="31400" y="324610"/>
                  </a:lnTo>
                  <a:lnTo>
                    <a:pt x="30692" y="310018"/>
                  </a:lnTo>
                  <a:lnTo>
                    <a:pt x="35353" y="296749"/>
                  </a:lnTo>
                  <a:lnTo>
                    <a:pt x="145208" y="124156"/>
                  </a:lnTo>
                  <a:lnTo>
                    <a:pt x="150161" y="116282"/>
                  </a:lnTo>
                  <a:lnTo>
                    <a:pt x="155241" y="108408"/>
                  </a:lnTo>
                  <a:lnTo>
                    <a:pt x="157273" y="87707"/>
                  </a:lnTo>
                  <a:lnTo>
                    <a:pt x="149399" y="82754"/>
                  </a:lnTo>
                  <a:lnTo>
                    <a:pt x="141652" y="77674"/>
                  </a:lnTo>
                  <a:close/>
                  <a:moveTo>
                    <a:pt x="350186" y="166320"/>
                  </a:moveTo>
                  <a:lnTo>
                    <a:pt x="340280" y="182068"/>
                  </a:lnTo>
                  <a:lnTo>
                    <a:pt x="350948" y="199848"/>
                  </a:lnTo>
                  <a:lnTo>
                    <a:pt x="345995" y="207722"/>
                  </a:lnTo>
                  <a:lnTo>
                    <a:pt x="377364" y="227661"/>
                  </a:lnTo>
                  <a:lnTo>
                    <a:pt x="387921" y="236626"/>
                  </a:lnTo>
                  <a:lnTo>
                    <a:pt x="394668" y="248330"/>
                  </a:lnTo>
                  <a:lnTo>
                    <a:pt x="395652" y="262558"/>
                  </a:lnTo>
                  <a:lnTo>
                    <a:pt x="388921" y="279096"/>
                  </a:lnTo>
                  <a:lnTo>
                    <a:pt x="279066" y="451816"/>
                  </a:lnTo>
                  <a:lnTo>
                    <a:pt x="269011" y="461639"/>
                  </a:lnTo>
                  <a:lnTo>
                    <a:pt x="255492" y="467151"/>
                  </a:lnTo>
                  <a:lnTo>
                    <a:pt x="240901" y="467854"/>
                  </a:lnTo>
                  <a:lnTo>
                    <a:pt x="301590" y="467854"/>
                  </a:lnTo>
                  <a:lnTo>
                    <a:pt x="302561" y="466802"/>
                  </a:lnTo>
                  <a:lnTo>
                    <a:pt x="412416" y="294082"/>
                  </a:lnTo>
                  <a:lnTo>
                    <a:pt x="422951" y="268390"/>
                  </a:lnTo>
                  <a:lnTo>
                    <a:pt x="424211" y="240948"/>
                  </a:lnTo>
                  <a:lnTo>
                    <a:pt x="415827" y="215626"/>
                  </a:lnTo>
                  <a:lnTo>
                    <a:pt x="397430" y="196292"/>
                  </a:lnTo>
                  <a:lnTo>
                    <a:pt x="350186" y="166320"/>
                  </a:lnTo>
                  <a:close/>
                  <a:moveTo>
                    <a:pt x="288718" y="72086"/>
                  </a:moveTo>
                  <a:lnTo>
                    <a:pt x="185848" y="94819"/>
                  </a:lnTo>
                  <a:lnTo>
                    <a:pt x="237537" y="326213"/>
                  </a:lnTo>
                  <a:lnTo>
                    <a:pt x="300402" y="366218"/>
                  </a:lnTo>
                  <a:lnTo>
                    <a:pt x="334399" y="312624"/>
                  </a:lnTo>
                  <a:lnTo>
                    <a:pt x="268144" y="312624"/>
                  </a:lnTo>
                  <a:lnTo>
                    <a:pt x="260397" y="307544"/>
                  </a:lnTo>
                  <a:lnTo>
                    <a:pt x="251761" y="269063"/>
                  </a:lnTo>
                  <a:lnTo>
                    <a:pt x="303196" y="257633"/>
                  </a:lnTo>
                  <a:lnTo>
                    <a:pt x="330087" y="257633"/>
                  </a:lnTo>
                  <a:lnTo>
                    <a:pt x="326915" y="243409"/>
                  </a:lnTo>
                  <a:lnTo>
                    <a:pt x="246046" y="243409"/>
                  </a:lnTo>
                  <a:lnTo>
                    <a:pt x="238172" y="238329"/>
                  </a:lnTo>
                  <a:lnTo>
                    <a:pt x="217344" y="114885"/>
                  </a:lnTo>
                  <a:lnTo>
                    <a:pt x="209470" y="109805"/>
                  </a:lnTo>
                  <a:lnTo>
                    <a:pt x="222297" y="107011"/>
                  </a:lnTo>
                  <a:lnTo>
                    <a:pt x="296505" y="107011"/>
                  </a:lnTo>
                  <a:lnTo>
                    <a:pt x="288718" y="72086"/>
                  </a:lnTo>
                  <a:close/>
                  <a:moveTo>
                    <a:pt x="278177" y="296876"/>
                  </a:moveTo>
                  <a:lnTo>
                    <a:pt x="268144" y="312624"/>
                  </a:lnTo>
                  <a:lnTo>
                    <a:pt x="334399" y="312624"/>
                  </a:lnTo>
                  <a:lnTo>
                    <a:pt x="334882" y="311862"/>
                  </a:lnTo>
                  <a:lnTo>
                    <a:pt x="301799" y="311862"/>
                  </a:lnTo>
                  <a:lnTo>
                    <a:pt x="278177" y="296876"/>
                  </a:lnTo>
                  <a:close/>
                  <a:moveTo>
                    <a:pt x="330087" y="257633"/>
                  </a:moveTo>
                  <a:lnTo>
                    <a:pt x="303196" y="257633"/>
                  </a:lnTo>
                  <a:lnTo>
                    <a:pt x="311705" y="296241"/>
                  </a:lnTo>
                  <a:lnTo>
                    <a:pt x="301799" y="311862"/>
                  </a:lnTo>
                  <a:lnTo>
                    <a:pt x="334882" y="311862"/>
                  </a:lnTo>
                  <a:lnTo>
                    <a:pt x="340280" y="303353"/>
                  </a:lnTo>
                  <a:lnTo>
                    <a:pt x="330087" y="257633"/>
                  </a:lnTo>
                  <a:close/>
                  <a:moveTo>
                    <a:pt x="296505" y="107011"/>
                  </a:moveTo>
                  <a:lnTo>
                    <a:pt x="222297" y="107011"/>
                  </a:lnTo>
                  <a:lnTo>
                    <a:pt x="230171" y="111964"/>
                  </a:lnTo>
                  <a:lnTo>
                    <a:pt x="250999" y="235535"/>
                  </a:lnTo>
                  <a:lnTo>
                    <a:pt x="246046" y="243409"/>
                  </a:lnTo>
                  <a:lnTo>
                    <a:pt x="326915" y="243409"/>
                  </a:lnTo>
                  <a:lnTo>
                    <a:pt x="296505" y="107011"/>
                  </a:lnTo>
                  <a:close/>
                  <a:moveTo>
                    <a:pt x="254484" y="0"/>
                  </a:moveTo>
                  <a:lnTo>
                    <a:pt x="194357" y="12015"/>
                  </a:lnTo>
                  <a:lnTo>
                    <a:pt x="174418" y="43511"/>
                  </a:lnTo>
                  <a:lnTo>
                    <a:pt x="180133" y="69165"/>
                  </a:lnTo>
                  <a:lnTo>
                    <a:pt x="283003" y="46305"/>
                  </a:lnTo>
                  <a:lnTo>
                    <a:pt x="269414" y="15698"/>
                  </a:lnTo>
                  <a:lnTo>
                    <a:pt x="266295" y="7481"/>
                  </a:lnTo>
                  <a:lnTo>
                    <a:pt x="261318" y="2252"/>
                  </a:lnTo>
                  <a:lnTo>
                    <a:pt x="2544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4" name="Group 10"/>
          <p:cNvGrpSpPr/>
          <p:nvPr/>
        </p:nvGrpSpPr>
        <p:grpSpPr>
          <a:xfrm>
            <a:off x="6379560" y="1078920"/>
            <a:ext cx="2074320" cy="2100600"/>
            <a:chOff x="6379560" y="1078920"/>
            <a:chExt cx="2074320" cy="2100600"/>
          </a:xfrm>
        </p:grpSpPr>
        <p:pic>
          <p:nvPicPr>
            <p:cNvPr id="65" name="object 13" descr=""/>
            <p:cNvPicPr/>
            <p:nvPr/>
          </p:nvPicPr>
          <p:blipFill>
            <a:blip r:embed="rId2"/>
            <a:stretch/>
          </p:blipFill>
          <p:spPr>
            <a:xfrm>
              <a:off x="6379560" y="1078920"/>
              <a:ext cx="2074320" cy="2100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66" name="CustomShape 11"/>
            <p:cNvSpPr/>
            <p:nvPr/>
          </p:nvSpPr>
          <p:spPr>
            <a:xfrm>
              <a:off x="7173360" y="1670400"/>
              <a:ext cx="905040" cy="1076040"/>
            </a:xfrm>
            <a:custGeom>
              <a:avLst/>
              <a:gdLst/>
              <a:ahLst/>
              <a:rect l="l" t="t" r="r" b="b"/>
              <a:pathLst>
                <a:path w="905509" h="1076325">
                  <a:moveTo>
                    <a:pt x="767206" y="0"/>
                  </a:moveTo>
                  <a:lnTo>
                    <a:pt x="45465" y="301625"/>
                  </a:lnTo>
                  <a:lnTo>
                    <a:pt x="0" y="643890"/>
                  </a:lnTo>
                  <a:lnTo>
                    <a:pt x="206248" y="1075944"/>
                  </a:lnTo>
                  <a:lnTo>
                    <a:pt x="905255" y="767715"/>
                  </a:lnTo>
                  <a:lnTo>
                    <a:pt x="767206" y="0"/>
                  </a:lnTo>
                  <a:close/>
                </a:path>
              </a:pathLst>
            </a:custGeom>
            <a:solidFill>
              <a:srgbClr val="8063a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" name="CustomShape 12"/>
            <p:cNvSpPr/>
            <p:nvPr/>
          </p:nvSpPr>
          <p:spPr>
            <a:xfrm>
              <a:off x="6801480" y="1735920"/>
              <a:ext cx="577440" cy="1010520"/>
            </a:xfrm>
            <a:custGeom>
              <a:avLst/>
              <a:gdLst/>
              <a:ahLst/>
              <a:rect l="l" t="t" r="r" b="b"/>
              <a:pathLst>
                <a:path w="577850" h="1010919">
                  <a:moveTo>
                    <a:pt x="0" y="0"/>
                  </a:moveTo>
                  <a:lnTo>
                    <a:pt x="154813" y="740028"/>
                  </a:lnTo>
                  <a:lnTo>
                    <a:pt x="577596" y="1010412"/>
                  </a:lnTo>
                  <a:lnTo>
                    <a:pt x="417195" y="236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497a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" name="CustomShape 13"/>
            <p:cNvSpPr/>
            <p:nvPr/>
          </p:nvSpPr>
          <p:spPr>
            <a:xfrm>
              <a:off x="6801480" y="1441800"/>
              <a:ext cx="1138320" cy="530640"/>
            </a:xfrm>
            <a:custGeom>
              <a:avLst/>
              <a:gdLst/>
              <a:ahLst/>
              <a:rect l="l" t="t" r="r" b="b"/>
              <a:pathLst>
                <a:path w="1138554" h="530860">
                  <a:moveTo>
                    <a:pt x="671703" y="0"/>
                  </a:moveTo>
                  <a:lnTo>
                    <a:pt x="0" y="294005"/>
                  </a:lnTo>
                  <a:lnTo>
                    <a:pt x="417576" y="530352"/>
                  </a:lnTo>
                  <a:lnTo>
                    <a:pt x="1138428" y="228726"/>
                  </a:lnTo>
                  <a:lnTo>
                    <a:pt x="671703" y="0"/>
                  </a:lnTo>
                  <a:close/>
                </a:path>
              </a:pathLst>
            </a:custGeom>
            <a:solidFill>
              <a:srgbClr val="8063a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9" name="Group 14"/>
          <p:cNvGrpSpPr/>
          <p:nvPr/>
        </p:nvGrpSpPr>
        <p:grpSpPr>
          <a:xfrm>
            <a:off x="2296800" y="789480"/>
            <a:ext cx="4227840" cy="2565720"/>
            <a:chOff x="2296800" y="789480"/>
            <a:chExt cx="4227840" cy="2565720"/>
          </a:xfrm>
        </p:grpSpPr>
        <p:pic>
          <p:nvPicPr>
            <p:cNvPr id="70" name="object 18" descr=""/>
            <p:cNvPicPr/>
            <p:nvPr/>
          </p:nvPicPr>
          <p:blipFill>
            <a:blip r:embed="rId3"/>
            <a:stretch/>
          </p:blipFill>
          <p:spPr>
            <a:xfrm>
              <a:off x="2296800" y="1200960"/>
              <a:ext cx="2143440" cy="2154240"/>
            </a:xfrm>
            <a:prstGeom prst="rect">
              <a:avLst/>
            </a:prstGeom>
            <a:ln>
              <a:noFill/>
            </a:ln>
          </p:spPr>
        </p:pic>
        <p:sp>
          <p:nvSpPr>
            <p:cNvPr id="71" name="CustomShape 15"/>
            <p:cNvSpPr/>
            <p:nvPr/>
          </p:nvSpPr>
          <p:spPr>
            <a:xfrm>
              <a:off x="3101400" y="1802880"/>
              <a:ext cx="938880" cy="1115280"/>
            </a:xfrm>
            <a:custGeom>
              <a:avLst/>
              <a:gdLst/>
              <a:ahLst/>
              <a:rect l="l" t="t" r="r" b="b"/>
              <a:pathLst>
                <a:path w="939164" h="1115695">
                  <a:moveTo>
                    <a:pt x="797560" y="0"/>
                  </a:moveTo>
                  <a:lnTo>
                    <a:pt x="47117" y="312928"/>
                  </a:lnTo>
                  <a:lnTo>
                    <a:pt x="0" y="668147"/>
                  </a:lnTo>
                  <a:lnTo>
                    <a:pt x="215773" y="1115568"/>
                  </a:lnTo>
                  <a:lnTo>
                    <a:pt x="938784" y="795655"/>
                  </a:lnTo>
                  <a:lnTo>
                    <a:pt x="797560" y="0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" name="CustomShape 16"/>
            <p:cNvSpPr/>
            <p:nvPr/>
          </p:nvSpPr>
          <p:spPr>
            <a:xfrm>
              <a:off x="3101400" y="1802880"/>
              <a:ext cx="938880" cy="1115280"/>
            </a:xfrm>
            <a:custGeom>
              <a:avLst/>
              <a:gdLst/>
              <a:ahLst/>
              <a:rect l="l" t="t" r="r" b="b"/>
              <a:pathLst>
                <a:path w="939164" h="1115695">
                  <a:moveTo>
                    <a:pt x="797560" y="0"/>
                  </a:moveTo>
                  <a:lnTo>
                    <a:pt x="938784" y="795655"/>
                  </a:lnTo>
                  <a:lnTo>
                    <a:pt x="215773" y="1115568"/>
                  </a:lnTo>
                  <a:lnTo>
                    <a:pt x="0" y="668147"/>
                  </a:lnTo>
                  <a:lnTo>
                    <a:pt x="47117" y="312928"/>
                  </a:lnTo>
                  <a:lnTo>
                    <a:pt x="797560" y="0"/>
                  </a:lnTo>
                  <a:close/>
                </a:path>
              </a:pathLst>
            </a:custGeom>
            <a:noFill/>
            <a:ln w="9000">
              <a:solidFill>
                <a:srgbClr val="d9959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" name="CustomShape 17"/>
            <p:cNvSpPr/>
            <p:nvPr/>
          </p:nvSpPr>
          <p:spPr>
            <a:xfrm>
              <a:off x="2717280" y="1869840"/>
              <a:ext cx="600480" cy="1048680"/>
            </a:xfrm>
            <a:custGeom>
              <a:avLst/>
              <a:gdLst/>
              <a:ahLst/>
              <a:rect l="l" t="t" r="r" b="b"/>
              <a:pathLst>
                <a:path w="600710" h="1049020">
                  <a:moveTo>
                    <a:pt x="0" y="0"/>
                  </a:moveTo>
                  <a:lnTo>
                    <a:pt x="159893" y="767714"/>
                  </a:lnTo>
                  <a:lnTo>
                    <a:pt x="600456" y="1048512"/>
                  </a:lnTo>
                  <a:lnTo>
                    <a:pt x="431672" y="245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373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" name="CustomShape 18"/>
            <p:cNvSpPr/>
            <p:nvPr/>
          </p:nvSpPr>
          <p:spPr>
            <a:xfrm>
              <a:off x="2717280" y="1562040"/>
              <a:ext cx="1182600" cy="553320"/>
            </a:xfrm>
            <a:custGeom>
              <a:avLst/>
              <a:gdLst/>
              <a:ahLst/>
              <a:rect l="l" t="t" r="r" b="b"/>
              <a:pathLst>
                <a:path w="1183004" h="553719">
                  <a:moveTo>
                    <a:pt x="695832" y="0"/>
                  </a:moveTo>
                  <a:lnTo>
                    <a:pt x="0" y="307594"/>
                  </a:lnTo>
                  <a:lnTo>
                    <a:pt x="431800" y="553212"/>
                  </a:lnTo>
                  <a:lnTo>
                    <a:pt x="1182623" y="239775"/>
                  </a:lnTo>
                  <a:lnTo>
                    <a:pt x="695832" y="0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75" name="object 23" descr=""/>
            <p:cNvPicPr/>
            <p:nvPr/>
          </p:nvPicPr>
          <p:blipFill>
            <a:blip r:embed="rId4"/>
            <a:stretch/>
          </p:blipFill>
          <p:spPr>
            <a:xfrm>
              <a:off x="4297680" y="789480"/>
              <a:ext cx="2226960" cy="2084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76" name="CustomShape 19"/>
            <p:cNvSpPr/>
            <p:nvPr/>
          </p:nvSpPr>
          <p:spPr>
            <a:xfrm>
              <a:off x="4715280" y="1153800"/>
              <a:ext cx="1440000" cy="1286280"/>
            </a:xfrm>
            <a:custGeom>
              <a:avLst/>
              <a:gdLst/>
              <a:ahLst/>
              <a:rect l="l" t="t" r="r" b="b"/>
              <a:pathLst>
                <a:path w="1440179" h="1286510">
                  <a:moveTo>
                    <a:pt x="1440180" y="581660"/>
                  </a:moveTo>
                  <a:lnTo>
                    <a:pt x="929436" y="368"/>
                  </a:lnTo>
                  <a:lnTo>
                    <a:pt x="929640" y="0"/>
                  </a:lnTo>
                  <a:lnTo>
                    <a:pt x="929220" y="114"/>
                  </a:lnTo>
                  <a:lnTo>
                    <a:pt x="929043" y="152"/>
                  </a:lnTo>
                  <a:lnTo>
                    <a:pt x="263271" y="169418"/>
                  </a:lnTo>
                  <a:lnTo>
                    <a:pt x="254" y="726389"/>
                  </a:lnTo>
                  <a:lnTo>
                    <a:pt x="0" y="726452"/>
                  </a:lnTo>
                  <a:lnTo>
                    <a:pt x="152" y="726617"/>
                  </a:lnTo>
                  <a:lnTo>
                    <a:pt x="0" y="726948"/>
                  </a:lnTo>
                  <a:lnTo>
                    <a:pt x="393" y="726859"/>
                  </a:lnTo>
                  <a:lnTo>
                    <a:pt x="561467" y="1286256"/>
                  </a:lnTo>
                  <a:lnTo>
                    <a:pt x="1135380" y="1145540"/>
                  </a:lnTo>
                  <a:lnTo>
                    <a:pt x="627481" y="569163"/>
                  </a:lnTo>
                  <a:lnTo>
                    <a:pt x="627761" y="569087"/>
                  </a:lnTo>
                  <a:lnTo>
                    <a:pt x="711250" y="411695"/>
                  </a:lnTo>
                  <a:lnTo>
                    <a:pt x="627888" y="569214"/>
                  </a:lnTo>
                  <a:lnTo>
                    <a:pt x="1136015" y="1146048"/>
                  </a:lnTo>
                  <a:lnTo>
                    <a:pt x="1440180" y="581660"/>
                  </a:lnTo>
                  <a:close/>
                </a:path>
              </a:pathLst>
            </a:custGeom>
            <a:solidFill>
              <a:srgbClr val="77923b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7" name="Group 20"/>
          <p:cNvGrpSpPr/>
          <p:nvPr/>
        </p:nvGrpSpPr>
        <p:grpSpPr>
          <a:xfrm>
            <a:off x="6771600" y="3456360"/>
            <a:ext cx="1947600" cy="1371600"/>
            <a:chOff x="6771600" y="3456360"/>
            <a:chExt cx="1947600" cy="1371600"/>
          </a:xfrm>
        </p:grpSpPr>
        <p:pic>
          <p:nvPicPr>
            <p:cNvPr id="78" name="object 26" descr=""/>
            <p:cNvPicPr/>
            <p:nvPr/>
          </p:nvPicPr>
          <p:blipFill>
            <a:blip r:embed="rId5"/>
            <a:stretch/>
          </p:blipFill>
          <p:spPr>
            <a:xfrm>
              <a:off x="6916680" y="3456360"/>
              <a:ext cx="161640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object 27" descr=""/>
            <p:cNvPicPr/>
            <p:nvPr/>
          </p:nvPicPr>
          <p:blipFill>
            <a:blip r:embed="rId6"/>
            <a:stretch/>
          </p:blipFill>
          <p:spPr>
            <a:xfrm>
              <a:off x="7180200" y="3730680"/>
              <a:ext cx="112212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object 28" descr=""/>
            <p:cNvPicPr/>
            <p:nvPr/>
          </p:nvPicPr>
          <p:blipFill>
            <a:blip r:embed="rId7"/>
            <a:stretch/>
          </p:blipFill>
          <p:spPr>
            <a:xfrm>
              <a:off x="7014240" y="4004640"/>
              <a:ext cx="1461240" cy="274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object 29" descr=""/>
            <p:cNvPicPr/>
            <p:nvPr/>
          </p:nvPicPr>
          <p:blipFill>
            <a:blip r:embed="rId8"/>
            <a:stretch/>
          </p:blipFill>
          <p:spPr>
            <a:xfrm>
              <a:off x="6771600" y="4279680"/>
              <a:ext cx="194760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object 30" descr=""/>
            <p:cNvPicPr/>
            <p:nvPr/>
          </p:nvPicPr>
          <p:blipFill>
            <a:blip r:embed="rId9"/>
            <a:stretch/>
          </p:blipFill>
          <p:spPr>
            <a:xfrm>
              <a:off x="6847920" y="4554000"/>
              <a:ext cx="1744200" cy="2739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3" name="Group 21"/>
          <p:cNvGrpSpPr/>
          <p:nvPr/>
        </p:nvGrpSpPr>
        <p:grpSpPr>
          <a:xfrm>
            <a:off x="4646160" y="3445560"/>
            <a:ext cx="1923480" cy="1371600"/>
            <a:chOff x="4646160" y="3445560"/>
            <a:chExt cx="1923480" cy="1371600"/>
          </a:xfrm>
        </p:grpSpPr>
        <p:pic>
          <p:nvPicPr>
            <p:cNvPr id="84" name="object 32" descr=""/>
            <p:cNvPicPr/>
            <p:nvPr/>
          </p:nvPicPr>
          <p:blipFill>
            <a:blip r:embed="rId10"/>
            <a:stretch/>
          </p:blipFill>
          <p:spPr>
            <a:xfrm>
              <a:off x="4956840" y="3445560"/>
              <a:ext cx="1261800" cy="274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object 33" descr=""/>
            <p:cNvPicPr/>
            <p:nvPr/>
          </p:nvPicPr>
          <p:blipFill>
            <a:blip r:embed="rId11"/>
            <a:stretch/>
          </p:blipFill>
          <p:spPr>
            <a:xfrm>
              <a:off x="4918680" y="3720240"/>
              <a:ext cx="138204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object 34" descr=""/>
            <p:cNvPicPr/>
            <p:nvPr/>
          </p:nvPicPr>
          <p:blipFill>
            <a:blip r:embed="rId12"/>
            <a:stretch/>
          </p:blipFill>
          <p:spPr>
            <a:xfrm>
              <a:off x="4981320" y="3994560"/>
              <a:ext cx="126000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object 35" descr=""/>
            <p:cNvPicPr/>
            <p:nvPr/>
          </p:nvPicPr>
          <p:blipFill>
            <a:blip r:embed="rId13"/>
            <a:stretch/>
          </p:blipFill>
          <p:spPr>
            <a:xfrm>
              <a:off x="4646160" y="4268880"/>
              <a:ext cx="192348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object 36" descr=""/>
            <p:cNvPicPr/>
            <p:nvPr/>
          </p:nvPicPr>
          <p:blipFill>
            <a:blip r:embed="rId14"/>
            <a:stretch/>
          </p:blipFill>
          <p:spPr>
            <a:xfrm>
              <a:off x="5024160" y="4543200"/>
              <a:ext cx="1123200" cy="2739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9" name="Group 22"/>
          <p:cNvGrpSpPr/>
          <p:nvPr/>
        </p:nvGrpSpPr>
        <p:grpSpPr>
          <a:xfrm>
            <a:off x="2607480" y="3445560"/>
            <a:ext cx="1779480" cy="822960"/>
            <a:chOff x="2607480" y="3445560"/>
            <a:chExt cx="1779480" cy="822960"/>
          </a:xfrm>
        </p:grpSpPr>
        <p:pic>
          <p:nvPicPr>
            <p:cNvPr id="90" name="object 38" descr=""/>
            <p:cNvPicPr/>
            <p:nvPr/>
          </p:nvPicPr>
          <p:blipFill>
            <a:blip r:embed="rId15"/>
            <a:stretch/>
          </p:blipFill>
          <p:spPr>
            <a:xfrm>
              <a:off x="2763000" y="3445560"/>
              <a:ext cx="1468800" cy="274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object 39" descr=""/>
            <p:cNvPicPr/>
            <p:nvPr/>
          </p:nvPicPr>
          <p:blipFill>
            <a:blip r:embed="rId16"/>
            <a:stretch/>
          </p:blipFill>
          <p:spPr>
            <a:xfrm>
              <a:off x="2904840" y="3720240"/>
              <a:ext cx="119016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object 40" descr=""/>
            <p:cNvPicPr/>
            <p:nvPr/>
          </p:nvPicPr>
          <p:blipFill>
            <a:blip r:embed="rId17"/>
            <a:stretch/>
          </p:blipFill>
          <p:spPr>
            <a:xfrm>
              <a:off x="2607480" y="3994560"/>
              <a:ext cx="1779480" cy="2739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3" name="Group 23"/>
          <p:cNvGrpSpPr/>
          <p:nvPr/>
        </p:nvGrpSpPr>
        <p:grpSpPr>
          <a:xfrm>
            <a:off x="519120" y="3455640"/>
            <a:ext cx="1906200" cy="1371600"/>
            <a:chOff x="519120" y="3455640"/>
            <a:chExt cx="1906200" cy="1371600"/>
          </a:xfrm>
        </p:grpSpPr>
        <p:pic>
          <p:nvPicPr>
            <p:cNvPr id="94" name="object 42" descr=""/>
            <p:cNvPicPr/>
            <p:nvPr/>
          </p:nvPicPr>
          <p:blipFill>
            <a:blip r:embed="rId18"/>
            <a:stretch/>
          </p:blipFill>
          <p:spPr>
            <a:xfrm>
              <a:off x="779760" y="3455640"/>
              <a:ext cx="139176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object 43" descr=""/>
            <p:cNvPicPr/>
            <p:nvPr/>
          </p:nvPicPr>
          <p:blipFill>
            <a:blip r:embed="rId19"/>
            <a:stretch/>
          </p:blipFill>
          <p:spPr>
            <a:xfrm>
              <a:off x="816120" y="3730320"/>
              <a:ext cx="135216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6" name="object 44" descr=""/>
            <p:cNvPicPr/>
            <p:nvPr/>
          </p:nvPicPr>
          <p:blipFill>
            <a:blip r:embed="rId20"/>
            <a:stretch/>
          </p:blipFill>
          <p:spPr>
            <a:xfrm>
              <a:off x="773640" y="4004280"/>
              <a:ext cx="1441800" cy="274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7" name="object 45" descr=""/>
            <p:cNvPicPr/>
            <p:nvPr/>
          </p:nvPicPr>
          <p:blipFill>
            <a:blip r:embed="rId21"/>
            <a:stretch/>
          </p:blipFill>
          <p:spPr>
            <a:xfrm>
              <a:off x="801000" y="4278960"/>
              <a:ext cx="134388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object 46" descr=""/>
            <p:cNvPicPr/>
            <p:nvPr/>
          </p:nvPicPr>
          <p:blipFill>
            <a:blip r:embed="rId22"/>
            <a:stretch/>
          </p:blipFill>
          <p:spPr>
            <a:xfrm>
              <a:off x="519120" y="4553280"/>
              <a:ext cx="1906200" cy="2739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9" name="Group 24"/>
          <p:cNvGrpSpPr/>
          <p:nvPr/>
        </p:nvGrpSpPr>
        <p:grpSpPr>
          <a:xfrm>
            <a:off x="3332880" y="2129400"/>
            <a:ext cx="542520" cy="471600"/>
            <a:chOff x="3332880" y="2129400"/>
            <a:chExt cx="542520" cy="471600"/>
          </a:xfrm>
        </p:grpSpPr>
        <p:sp>
          <p:nvSpPr>
            <p:cNvPr id="100" name="CustomShape 25"/>
            <p:cNvSpPr/>
            <p:nvPr/>
          </p:nvSpPr>
          <p:spPr>
            <a:xfrm>
              <a:off x="3332880" y="2324160"/>
              <a:ext cx="315360" cy="276480"/>
            </a:xfrm>
            <a:custGeom>
              <a:avLst/>
              <a:gdLst/>
              <a:ahLst/>
              <a:rect l="l" t="t" r="r" b="b"/>
              <a:pathLst>
                <a:path w="315595" h="276860">
                  <a:moveTo>
                    <a:pt x="248805" y="273050"/>
                  </a:moveTo>
                  <a:lnTo>
                    <a:pt x="247878" y="273050"/>
                  </a:lnTo>
                  <a:lnTo>
                    <a:pt x="247878" y="271780"/>
                  </a:lnTo>
                  <a:lnTo>
                    <a:pt x="247434" y="271780"/>
                  </a:lnTo>
                  <a:lnTo>
                    <a:pt x="247434" y="269240"/>
                  </a:lnTo>
                  <a:lnTo>
                    <a:pt x="247142" y="269240"/>
                  </a:lnTo>
                  <a:lnTo>
                    <a:pt x="247142" y="157480"/>
                  </a:lnTo>
                  <a:lnTo>
                    <a:pt x="32004" y="157480"/>
                  </a:lnTo>
                  <a:lnTo>
                    <a:pt x="32004" y="269240"/>
                  </a:lnTo>
                  <a:lnTo>
                    <a:pt x="32004" y="271780"/>
                  </a:lnTo>
                  <a:lnTo>
                    <a:pt x="32131" y="271780"/>
                  </a:lnTo>
                  <a:lnTo>
                    <a:pt x="32131" y="273050"/>
                  </a:lnTo>
                  <a:lnTo>
                    <a:pt x="34734" y="273050"/>
                  </a:lnTo>
                  <a:lnTo>
                    <a:pt x="34734" y="276860"/>
                  </a:lnTo>
                  <a:lnTo>
                    <a:pt x="248805" y="276860"/>
                  </a:lnTo>
                  <a:lnTo>
                    <a:pt x="248805" y="273050"/>
                  </a:lnTo>
                  <a:close/>
                  <a:moveTo>
                    <a:pt x="315468" y="34417"/>
                  </a:moveTo>
                  <a:lnTo>
                    <a:pt x="312788" y="21005"/>
                  </a:lnTo>
                  <a:lnTo>
                    <a:pt x="305498" y="10071"/>
                  </a:lnTo>
                  <a:lnTo>
                    <a:pt x="294678" y="2705"/>
                  </a:lnTo>
                  <a:lnTo>
                    <a:pt x="281432" y="0"/>
                  </a:lnTo>
                  <a:lnTo>
                    <a:pt x="244348" y="0"/>
                  </a:lnTo>
                  <a:lnTo>
                    <a:pt x="239141" y="4191"/>
                  </a:lnTo>
                  <a:lnTo>
                    <a:pt x="223393" y="71755"/>
                  </a:lnTo>
                  <a:lnTo>
                    <a:pt x="221234" y="80645"/>
                  </a:lnTo>
                  <a:lnTo>
                    <a:pt x="219837" y="86995"/>
                  </a:lnTo>
                  <a:lnTo>
                    <a:pt x="219583" y="87884"/>
                  </a:lnTo>
                  <a:lnTo>
                    <a:pt x="219456" y="88773"/>
                  </a:lnTo>
                  <a:lnTo>
                    <a:pt x="219075" y="89662"/>
                  </a:lnTo>
                  <a:lnTo>
                    <a:pt x="209550" y="89662"/>
                  </a:lnTo>
                  <a:lnTo>
                    <a:pt x="209296" y="83693"/>
                  </a:lnTo>
                  <a:lnTo>
                    <a:pt x="208661" y="80645"/>
                  </a:lnTo>
                  <a:lnTo>
                    <a:pt x="208534" y="79756"/>
                  </a:lnTo>
                  <a:lnTo>
                    <a:pt x="208280" y="79248"/>
                  </a:lnTo>
                  <a:lnTo>
                    <a:pt x="206502" y="71755"/>
                  </a:lnTo>
                  <a:lnTo>
                    <a:pt x="195199" y="28067"/>
                  </a:lnTo>
                  <a:lnTo>
                    <a:pt x="204216" y="8128"/>
                  </a:lnTo>
                  <a:lnTo>
                    <a:pt x="205994" y="4318"/>
                  </a:lnTo>
                  <a:lnTo>
                    <a:pt x="203073" y="0"/>
                  </a:lnTo>
                  <a:lnTo>
                    <a:pt x="175641" y="0"/>
                  </a:lnTo>
                  <a:lnTo>
                    <a:pt x="172974" y="4318"/>
                  </a:lnTo>
                  <a:lnTo>
                    <a:pt x="174625" y="8128"/>
                  </a:lnTo>
                  <a:lnTo>
                    <a:pt x="183515" y="28067"/>
                  </a:lnTo>
                  <a:lnTo>
                    <a:pt x="171958" y="71755"/>
                  </a:lnTo>
                  <a:lnTo>
                    <a:pt x="170053" y="78232"/>
                  </a:lnTo>
                  <a:lnTo>
                    <a:pt x="169951" y="79756"/>
                  </a:lnTo>
                  <a:lnTo>
                    <a:pt x="169799" y="80645"/>
                  </a:lnTo>
                  <a:lnTo>
                    <a:pt x="169164" y="83693"/>
                  </a:lnTo>
                  <a:lnTo>
                    <a:pt x="168910" y="89662"/>
                  </a:lnTo>
                  <a:lnTo>
                    <a:pt x="159766" y="89662"/>
                  </a:lnTo>
                  <a:lnTo>
                    <a:pt x="159512" y="88773"/>
                  </a:lnTo>
                  <a:lnTo>
                    <a:pt x="159131" y="87884"/>
                  </a:lnTo>
                  <a:lnTo>
                    <a:pt x="159004" y="86995"/>
                  </a:lnTo>
                  <a:lnTo>
                    <a:pt x="157264" y="79248"/>
                  </a:lnTo>
                  <a:lnTo>
                    <a:pt x="155448" y="71755"/>
                  </a:lnTo>
                  <a:lnTo>
                    <a:pt x="141071" y="10071"/>
                  </a:lnTo>
                  <a:lnTo>
                    <a:pt x="139827" y="4191"/>
                  </a:lnTo>
                  <a:lnTo>
                    <a:pt x="134366" y="0"/>
                  </a:lnTo>
                  <a:lnTo>
                    <a:pt x="97663" y="0"/>
                  </a:lnTo>
                  <a:lnTo>
                    <a:pt x="84315" y="2705"/>
                  </a:lnTo>
                  <a:lnTo>
                    <a:pt x="73418" y="10071"/>
                  </a:lnTo>
                  <a:lnTo>
                    <a:pt x="66065" y="21005"/>
                  </a:lnTo>
                  <a:lnTo>
                    <a:pt x="63373" y="34417"/>
                  </a:lnTo>
                  <a:lnTo>
                    <a:pt x="63373" y="89662"/>
                  </a:lnTo>
                  <a:lnTo>
                    <a:pt x="7747" y="89662"/>
                  </a:lnTo>
                  <a:lnTo>
                    <a:pt x="0" y="97409"/>
                  </a:lnTo>
                  <a:lnTo>
                    <a:pt x="0" y="130937"/>
                  </a:lnTo>
                  <a:lnTo>
                    <a:pt x="7747" y="138684"/>
                  </a:lnTo>
                  <a:lnTo>
                    <a:pt x="247777" y="138684"/>
                  </a:lnTo>
                  <a:lnTo>
                    <a:pt x="247777" y="114046"/>
                  </a:lnTo>
                  <a:lnTo>
                    <a:pt x="248031" y="105410"/>
                  </a:lnTo>
                  <a:lnTo>
                    <a:pt x="268224" y="71755"/>
                  </a:lnTo>
                  <a:lnTo>
                    <a:pt x="302514" y="59436"/>
                  </a:lnTo>
                  <a:lnTo>
                    <a:pt x="315468" y="59436"/>
                  </a:lnTo>
                  <a:lnTo>
                    <a:pt x="315468" y="34417"/>
                  </a:lnTo>
                  <a:close/>
                </a:path>
              </a:pathLst>
            </a:custGeom>
            <a:solidFill>
              <a:srgbClr val="edebe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01" name="object 49" descr=""/>
            <p:cNvPicPr/>
            <p:nvPr/>
          </p:nvPicPr>
          <p:blipFill>
            <a:blip r:embed="rId23"/>
            <a:stretch/>
          </p:blipFill>
          <p:spPr>
            <a:xfrm>
              <a:off x="3445920" y="2129400"/>
              <a:ext cx="153720" cy="176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2" name="CustomShape 26"/>
            <p:cNvSpPr/>
            <p:nvPr/>
          </p:nvSpPr>
          <p:spPr>
            <a:xfrm>
              <a:off x="3598200" y="2400120"/>
              <a:ext cx="277200" cy="200880"/>
            </a:xfrm>
            <a:custGeom>
              <a:avLst/>
              <a:gdLst/>
              <a:ahLst/>
              <a:rect l="l" t="t" r="r" b="b"/>
              <a:pathLst>
                <a:path w="277495" h="201294">
                  <a:moveTo>
                    <a:pt x="242443" y="0"/>
                  </a:moveTo>
                  <a:lnTo>
                    <a:pt x="31623" y="0"/>
                  </a:lnTo>
                  <a:lnTo>
                    <a:pt x="26162" y="1397"/>
                  </a:lnTo>
                  <a:lnTo>
                    <a:pt x="700" y="30472"/>
                  </a:lnTo>
                  <a:lnTo>
                    <a:pt x="0" y="37337"/>
                  </a:lnTo>
                  <a:lnTo>
                    <a:pt x="0" y="195580"/>
                  </a:lnTo>
                  <a:lnTo>
                    <a:pt x="5714" y="201168"/>
                  </a:lnTo>
                  <a:lnTo>
                    <a:pt x="271652" y="201168"/>
                  </a:lnTo>
                  <a:lnTo>
                    <a:pt x="277368" y="195580"/>
                  </a:lnTo>
                  <a:lnTo>
                    <a:pt x="277278" y="37337"/>
                  </a:lnTo>
                  <a:lnTo>
                    <a:pt x="247269" y="762"/>
                  </a:lnTo>
                  <a:lnTo>
                    <a:pt x="242443" y="0"/>
                  </a:lnTo>
                  <a:close/>
                </a:path>
              </a:pathLst>
            </a:custGeom>
            <a:solidFill>
              <a:srgbClr val="edebe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03" name="object 51" descr=""/>
            <p:cNvPicPr/>
            <p:nvPr/>
          </p:nvPicPr>
          <p:blipFill>
            <a:blip r:embed="rId24"/>
            <a:stretch/>
          </p:blipFill>
          <p:spPr>
            <a:xfrm>
              <a:off x="3652920" y="2187000"/>
              <a:ext cx="168840" cy="1933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04" name="Group 27"/>
          <p:cNvGrpSpPr/>
          <p:nvPr/>
        </p:nvGrpSpPr>
        <p:grpSpPr>
          <a:xfrm>
            <a:off x="5585400" y="1464480"/>
            <a:ext cx="374760" cy="474120"/>
            <a:chOff x="5585400" y="1464480"/>
            <a:chExt cx="374760" cy="474120"/>
          </a:xfrm>
        </p:grpSpPr>
        <p:sp>
          <p:nvSpPr>
            <p:cNvPr id="105" name="CustomShape 28"/>
            <p:cNvSpPr/>
            <p:nvPr/>
          </p:nvSpPr>
          <p:spPr>
            <a:xfrm>
              <a:off x="5614560" y="1464480"/>
              <a:ext cx="284760" cy="474120"/>
            </a:xfrm>
            <a:custGeom>
              <a:avLst/>
              <a:gdLst/>
              <a:ahLst/>
              <a:rect l="l" t="t" r="r" b="b"/>
              <a:pathLst>
                <a:path w="285114" h="474344">
                  <a:moveTo>
                    <a:pt x="248920" y="100837"/>
                  </a:moveTo>
                  <a:lnTo>
                    <a:pt x="194310" y="100837"/>
                  </a:lnTo>
                  <a:lnTo>
                    <a:pt x="194310" y="129666"/>
                  </a:lnTo>
                  <a:lnTo>
                    <a:pt x="188765" y="162415"/>
                  </a:lnTo>
                  <a:lnTo>
                    <a:pt x="173672" y="189150"/>
                  </a:lnTo>
                  <a:lnTo>
                    <a:pt x="151340" y="207194"/>
                  </a:lnTo>
                  <a:lnTo>
                    <a:pt x="124079" y="213868"/>
                  </a:lnTo>
                  <a:lnTo>
                    <a:pt x="111682" y="214624"/>
                  </a:lnTo>
                  <a:lnTo>
                    <a:pt x="99488" y="216868"/>
                  </a:lnTo>
                  <a:lnTo>
                    <a:pt x="54911" y="239522"/>
                  </a:lnTo>
                  <a:lnTo>
                    <a:pt x="28332" y="268720"/>
                  </a:lnTo>
                  <a:lnTo>
                    <a:pt x="9651" y="305688"/>
                  </a:lnTo>
                  <a:lnTo>
                    <a:pt x="615" y="349069"/>
                  </a:lnTo>
                  <a:lnTo>
                    <a:pt x="0" y="364109"/>
                  </a:lnTo>
                  <a:lnTo>
                    <a:pt x="0" y="453644"/>
                  </a:lnTo>
                  <a:lnTo>
                    <a:pt x="1315" y="461587"/>
                  </a:lnTo>
                  <a:lnTo>
                    <a:pt x="4905" y="468042"/>
                  </a:lnTo>
                  <a:lnTo>
                    <a:pt x="10233" y="472378"/>
                  </a:lnTo>
                  <a:lnTo>
                    <a:pt x="16763" y="473963"/>
                  </a:lnTo>
                  <a:lnTo>
                    <a:pt x="37846" y="473963"/>
                  </a:lnTo>
                  <a:lnTo>
                    <a:pt x="54610" y="364109"/>
                  </a:lnTo>
                  <a:lnTo>
                    <a:pt x="60136" y="331289"/>
                  </a:lnTo>
                  <a:lnTo>
                    <a:pt x="75199" y="304530"/>
                  </a:lnTo>
                  <a:lnTo>
                    <a:pt x="97526" y="286510"/>
                  </a:lnTo>
                  <a:lnTo>
                    <a:pt x="124841" y="279908"/>
                  </a:lnTo>
                  <a:lnTo>
                    <a:pt x="137217" y="279024"/>
                  </a:lnTo>
                  <a:lnTo>
                    <a:pt x="149367" y="276748"/>
                  </a:lnTo>
                  <a:lnTo>
                    <a:pt x="193944" y="254190"/>
                  </a:lnTo>
                  <a:lnTo>
                    <a:pt x="220567" y="225055"/>
                  </a:lnTo>
                  <a:lnTo>
                    <a:pt x="239141" y="188087"/>
                  </a:lnTo>
                  <a:lnTo>
                    <a:pt x="248285" y="144545"/>
                  </a:lnTo>
                  <a:lnTo>
                    <a:pt x="248909" y="129666"/>
                  </a:lnTo>
                  <a:lnTo>
                    <a:pt x="248920" y="100837"/>
                  </a:lnTo>
                  <a:close/>
                  <a:moveTo>
                    <a:pt x="225425" y="0"/>
                  </a:moveTo>
                  <a:lnTo>
                    <a:pt x="217678" y="0"/>
                  </a:lnTo>
                  <a:lnTo>
                    <a:pt x="213360" y="6223"/>
                  </a:lnTo>
                  <a:lnTo>
                    <a:pt x="161289" y="79248"/>
                  </a:lnTo>
                  <a:lnTo>
                    <a:pt x="158684" y="86157"/>
                  </a:lnTo>
                  <a:lnTo>
                    <a:pt x="159591" y="93186"/>
                  </a:lnTo>
                  <a:lnTo>
                    <a:pt x="163379" y="98643"/>
                  </a:lnTo>
                  <a:lnTo>
                    <a:pt x="169418" y="100837"/>
                  </a:lnTo>
                  <a:lnTo>
                    <a:pt x="273685" y="100837"/>
                  </a:lnTo>
                  <a:lnTo>
                    <a:pt x="279796" y="98643"/>
                  </a:lnTo>
                  <a:lnTo>
                    <a:pt x="283622" y="93186"/>
                  </a:lnTo>
                  <a:lnTo>
                    <a:pt x="284543" y="86157"/>
                  </a:lnTo>
                  <a:lnTo>
                    <a:pt x="281939" y="79248"/>
                  </a:lnTo>
                  <a:lnTo>
                    <a:pt x="229743" y="6223"/>
                  </a:lnTo>
                  <a:lnTo>
                    <a:pt x="225425" y="0"/>
                  </a:lnTo>
                  <a:close/>
                </a:path>
              </a:pathLst>
            </a:custGeom>
            <a:solidFill>
              <a:srgbClr val="edebe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06" name="object 54" descr=""/>
            <p:cNvPicPr/>
            <p:nvPr/>
          </p:nvPicPr>
          <p:blipFill>
            <a:blip r:embed="rId25"/>
            <a:stretch/>
          </p:blipFill>
          <p:spPr>
            <a:xfrm>
              <a:off x="5585400" y="1488960"/>
              <a:ext cx="124560" cy="150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7" name="object 55" descr=""/>
            <p:cNvPicPr/>
            <p:nvPr/>
          </p:nvPicPr>
          <p:blipFill>
            <a:blip r:embed="rId26"/>
            <a:stretch/>
          </p:blipFill>
          <p:spPr>
            <a:xfrm>
              <a:off x="5812560" y="1755720"/>
              <a:ext cx="147600" cy="1749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08" name="Group 29"/>
          <p:cNvGrpSpPr/>
          <p:nvPr/>
        </p:nvGrpSpPr>
        <p:grpSpPr>
          <a:xfrm>
            <a:off x="7380720" y="1923120"/>
            <a:ext cx="642960" cy="502920"/>
            <a:chOff x="7380720" y="1923120"/>
            <a:chExt cx="642960" cy="502920"/>
          </a:xfrm>
        </p:grpSpPr>
        <p:pic>
          <p:nvPicPr>
            <p:cNvPr id="109" name="object 57" descr=""/>
            <p:cNvPicPr/>
            <p:nvPr/>
          </p:nvPicPr>
          <p:blipFill>
            <a:blip r:embed="rId27"/>
            <a:stretch/>
          </p:blipFill>
          <p:spPr>
            <a:xfrm>
              <a:off x="7840800" y="1923120"/>
              <a:ext cx="80280" cy="78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0" name="CustomShape 30"/>
            <p:cNvSpPr/>
            <p:nvPr/>
          </p:nvSpPr>
          <p:spPr>
            <a:xfrm>
              <a:off x="7380720" y="2002680"/>
              <a:ext cx="642960" cy="423360"/>
            </a:xfrm>
            <a:custGeom>
              <a:avLst/>
              <a:gdLst/>
              <a:ahLst/>
              <a:rect l="l" t="t" r="r" b="b"/>
              <a:pathLst>
                <a:path w="643254" h="423544">
                  <a:moveTo>
                    <a:pt x="621792" y="325120"/>
                  </a:moveTo>
                  <a:lnTo>
                    <a:pt x="618744" y="320167"/>
                  </a:lnTo>
                  <a:lnTo>
                    <a:pt x="577469" y="257556"/>
                  </a:lnTo>
                  <a:lnTo>
                    <a:pt x="574446" y="168656"/>
                  </a:lnTo>
                  <a:lnTo>
                    <a:pt x="574421" y="165608"/>
                  </a:lnTo>
                  <a:lnTo>
                    <a:pt x="573405" y="163576"/>
                  </a:lnTo>
                  <a:lnTo>
                    <a:pt x="573405" y="161544"/>
                  </a:lnTo>
                  <a:lnTo>
                    <a:pt x="571931" y="151511"/>
                  </a:lnTo>
                  <a:lnTo>
                    <a:pt x="560108" y="70739"/>
                  </a:lnTo>
                  <a:lnTo>
                    <a:pt x="555371" y="38354"/>
                  </a:lnTo>
                  <a:lnTo>
                    <a:pt x="584581" y="60579"/>
                  </a:lnTo>
                  <a:lnTo>
                    <a:pt x="588518" y="113157"/>
                  </a:lnTo>
                  <a:lnTo>
                    <a:pt x="589534" y="121158"/>
                  </a:lnTo>
                  <a:lnTo>
                    <a:pt x="595630" y="126238"/>
                  </a:lnTo>
                  <a:lnTo>
                    <a:pt x="612775" y="126238"/>
                  </a:lnTo>
                  <a:lnTo>
                    <a:pt x="618744" y="119126"/>
                  </a:lnTo>
                  <a:lnTo>
                    <a:pt x="617728" y="111125"/>
                  </a:lnTo>
                  <a:lnTo>
                    <a:pt x="612775" y="52451"/>
                  </a:lnTo>
                  <a:lnTo>
                    <a:pt x="612775" y="48514"/>
                  </a:lnTo>
                  <a:lnTo>
                    <a:pt x="610743" y="44450"/>
                  </a:lnTo>
                  <a:lnTo>
                    <a:pt x="607695" y="42418"/>
                  </a:lnTo>
                  <a:lnTo>
                    <a:pt x="602538" y="38354"/>
                  </a:lnTo>
                  <a:lnTo>
                    <a:pt x="560324" y="5080"/>
                  </a:lnTo>
                  <a:lnTo>
                    <a:pt x="554355" y="0"/>
                  </a:lnTo>
                  <a:lnTo>
                    <a:pt x="547243" y="3048"/>
                  </a:lnTo>
                  <a:lnTo>
                    <a:pt x="541274" y="5080"/>
                  </a:lnTo>
                  <a:lnTo>
                    <a:pt x="538226" y="5080"/>
                  </a:lnTo>
                  <a:lnTo>
                    <a:pt x="535178" y="6096"/>
                  </a:lnTo>
                  <a:lnTo>
                    <a:pt x="532130" y="6096"/>
                  </a:lnTo>
                  <a:lnTo>
                    <a:pt x="526161" y="9144"/>
                  </a:lnTo>
                  <a:lnTo>
                    <a:pt x="520065" y="11049"/>
                  </a:lnTo>
                  <a:lnTo>
                    <a:pt x="478790" y="30353"/>
                  </a:lnTo>
                  <a:lnTo>
                    <a:pt x="476758" y="31369"/>
                  </a:lnTo>
                  <a:lnTo>
                    <a:pt x="474726" y="33274"/>
                  </a:lnTo>
                  <a:lnTo>
                    <a:pt x="473710" y="35306"/>
                  </a:lnTo>
                  <a:lnTo>
                    <a:pt x="471678" y="36322"/>
                  </a:lnTo>
                  <a:lnTo>
                    <a:pt x="470789" y="37338"/>
                  </a:lnTo>
                  <a:lnTo>
                    <a:pt x="469773" y="39370"/>
                  </a:lnTo>
                  <a:lnTo>
                    <a:pt x="442595" y="76708"/>
                  </a:lnTo>
                  <a:lnTo>
                    <a:pt x="403225" y="96901"/>
                  </a:lnTo>
                  <a:lnTo>
                    <a:pt x="396240" y="99949"/>
                  </a:lnTo>
                  <a:lnTo>
                    <a:pt x="393192" y="109093"/>
                  </a:lnTo>
                  <a:lnTo>
                    <a:pt x="397256" y="116078"/>
                  </a:lnTo>
                  <a:lnTo>
                    <a:pt x="399288" y="121158"/>
                  </a:lnTo>
                  <a:lnTo>
                    <a:pt x="404241" y="124206"/>
                  </a:lnTo>
                  <a:lnTo>
                    <a:pt x="412369" y="124206"/>
                  </a:lnTo>
                  <a:lnTo>
                    <a:pt x="414401" y="123190"/>
                  </a:lnTo>
                  <a:lnTo>
                    <a:pt x="416306" y="122174"/>
                  </a:lnTo>
                  <a:lnTo>
                    <a:pt x="462661" y="98933"/>
                  </a:lnTo>
                  <a:lnTo>
                    <a:pt x="463677" y="96901"/>
                  </a:lnTo>
                  <a:lnTo>
                    <a:pt x="482854" y="70739"/>
                  </a:lnTo>
                  <a:lnTo>
                    <a:pt x="488403" y="84188"/>
                  </a:lnTo>
                  <a:lnTo>
                    <a:pt x="494284" y="98107"/>
                  </a:lnTo>
                  <a:lnTo>
                    <a:pt x="504952" y="123190"/>
                  </a:lnTo>
                  <a:lnTo>
                    <a:pt x="458597" y="132334"/>
                  </a:lnTo>
                  <a:lnTo>
                    <a:pt x="451612" y="134366"/>
                  </a:lnTo>
                  <a:lnTo>
                    <a:pt x="446532" y="139319"/>
                  </a:lnTo>
                  <a:lnTo>
                    <a:pt x="445516" y="146431"/>
                  </a:lnTo>
                  <a:lnTo>
                    <a:pt x="432435" y="264541"/>
                  </a:lnTo>
                  <a:lnTo>
                    <a:pt x="432435" y="270637"/>
                  </a:lnTo>
                  <a:lnTo>
                    <a:pt x="434467" y="273685"/>
                  </a:lnTo>
                  <a:lnTo>
                    <a:pt x="463677" y="273685"/>
                  </a:lnTo>
                  <a:lnTo>
                    <a:pt x="463677" y="271653"/>
                  </a:lnTo>
                  <a:lnTo>
                    <a:pt x="464693" y="270637"/>
                  </a:lnTo>
                  <a:lnTo>
                    <a:pt x="464807" y="267589"/>
                  </a:lnTo>
                  <a:lnTo>
                    <a:pt x="476758" y="161544"/>
                  </a:lnTo>
                  <a:lnTo>
                    <a:pt x="527177" y="151511"/>
                  </a:lnTo>
                  <a:lnTo>
                    <a:pt x="539242" y="162560"/>
                  </a:lnTo>
                  <a:lnTo>
                    <a:pt x="539242" y="168656"/>
                  </a:lnTo>
                  <a:lnTo>
                    <a:pt x="542290" y="264541"/>
                  </a:lnTo>
                  <a:lnTo>
                    <a:pt x="542290" y="267589"/>
                  </a:lnTo>
                  <a:lnTo>
                    <a:pt x="543179" y="270637"/>
                  </a:lnTo>
                  <a:lnTo>
                    <a:pt x="545211" y="273685"/>
                  </a:lnTo>
                  <a:lnTo>
                    <a:pt x="585597" y="335280"/>
                  </a:lnTo>
                  <a:lnTo>
                    <a:pt x="620776" y="335280"/>
                  </a:lnTo>
                  <a:lnTo>
                    <a:pt x="621792" y="330200"/>
                  </a:lnTo>
                  <a:lnTo>
                    <a:pt x="621792" y="325120"/>
                  </a:lnTo>
                  <a:close/>
                  <a:moveTo>
                    <a:pt x="643128" y="349504"/>
                  </a:moveTo>
                  <a:lnTo>
                    <a:pt x="579120" y="349504"/>
                  </a:lnTo>
                  <a:lnTo>
                    <a:pt x="527304" y="349504"/>
                  </a:lnTo>
                  <a:lnTo>
                    <a:pt x="527304" y="286004"/>
                  </a:lnTo>
                  <a:lnTo>
                    <a:pt x="463296" y="286004"/>
                  </a:lnTo>
                  <a:lnTo>
                    <a:pt x="411480" y="286004"/>
                  </a:lnTo>
                  <a:lnTo>
                    <a:pt x="411480" y="223774"/>
                  </a:lnTo>
                  <a:lnTo>
                    <a:pt x="347472" y="223774"/>
                  </a:lnTo>
                  <a:lnTo>
                    <a:pt x="295656" y="223774"/>
                  </a:lnTo>
                  <a:lnTo>
                    <a:pt x="295656" y="156464"/>
                  </a:lnTo>
                  <a:lnTo>
                    <a:pt x="231648" y="156464"/>
                  </a:lnTo>
                  <a:lnTo>
                    <a:pt x="64008" y="156464"/>
                  </a:lnTo>
                  <a:lnTo>
                    <a:pt x="0" y="156464"/>
                  </a:lnTo>
                  <a:lnTo>
                    <a:pt x="0" y="223774"/>
                  </a:lnTo>
                  <a:lnTo>
                    <a:pt x="0" y="286004"/>
                  </a:lnTo>
                  <a:lnTo>
                    <a:pt x="0" y="349504"/>
                  </a:lnTo>
                  <a:lnTo>
                    <a:pt x="0" y="423164"/>
                  </a:lnTo>
                  <a:lnTo>
                    <a:pt x="64008" y="423164"/>
                  </a:lnTo>
                  <a:lnTo>
                    <a:pt x="579120" y="423164"/>
                  </a:lnTo>
                  <a:lnTo>
                    <a:pt x="643128" y="423164"/>
                  </a:lnTo>
                  <a:lnTo>
                    <a:pt x="643128" y="349504"/>
                  </a:lnTo>
                  <a:close/>
                </a:path>
              </a:pathLst>
            </a:custGeom>
            <a:solidFill>
              <a:srgbClr val="edebe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11" name="object 59" descr=""/>
          <p:cNvPicPr/>
          <p:nvPr/>
        </p:nvPicPr>
        <p:blipFill>
          <a:blip r:embed="rId28"/>
          <a:stretch/>
        </p:blipFill>
        <p:spPr>
          <a:xfrm>
            <a:off x="1000800" y="344160"/>
            <a:ext cx="6616440" cy="426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object 2" descr=""/>
          <p:cNvPicPr/>
          <p:nvPr/>
        </p:nvPicPr>
        <p:blipFill>
          <a:blip r:embed="rId1"/>
          <a:stretch/>
        </p:blipFill>
        <p:spPr>
          <a:xfrm>
            <a:off x="991080" y="344160"/>
            <a:ext cx="3715200" cy="426240"/>
          </a:xfrm>
          <a:prstGeom prst="rect">
            <a:avLst/>
          </a:prstGeom>
          <a:ln>
            <a:noFill/>
          </a:ln>
        </p:spPr>
      </p:pic>
      <p:graphicFrame>
        <p:nvGraphicFramePr>
          <p:cNvPr id="113" name="Table 1"/>
          <p:cNvGraphicFramePr/>
          <p:nvPr/>
        </p:nvGraphicFramePr>
        <p:xfrm>
          <a:off x="1233720" y="1018440"/>
          <a:ext cx="6840360" cy="3669480"/>
        </p:xfrm>
        <a:graphic>
          <a:graphicData uri="http://schemas.openxmlformats.org/drawingml/2006/table">
            <a:tbl>
              <a:tblPr/>
              <a:tblGrid>
                <a:gridCol w="2031840"/>
                <a:gridCol w="2031840"/>
                <a:gridCol w="2776680"/>
              </a:tblGrid>
              <a:tr h="864000">
                <a:tc>
                  <a:tcPr>
                    <a:lnR w="18720">
                      <a:solidFill>
                        <a:srgbClr val="7e7e7e"/>
                      </a:solidFill>
                    </a:lnR>
                    <a:lnB w="18720">
                      <a:solidFill>
                        <a:srgbClr val="7e7e7e"/>
                      </a:solidFill>
                    </a:lnB>
                    <a:noFill/>
                  </a:tcPr>
                </a:tc>
                <a:tc>
                  <a:tcPr>
                    <a:lnL w="18720">
                      <a:solidFill>
                        <a:srgbClr val="7e7e7e"/>
                      </a:solidFill>
                    </a:lnL>
                    <a:lnR w="18720">
                      <a:solidFill>
                        <a:srgbClr val="7e7e7e"/>
                      </a:solidFill>
                    </a:lnR>
                    <a:lnB w="18720">
                      <a:solidFill>
                        <a:srgbClr val="7e7e7e"/>
                      </a:solidFill>
                    </a:lnB>
                    <a:noFill/>
                  </a:tcPr>
                </a:tc>
                <a:tc>
                  <a:tcPr>
                    <a:lnL w="18720">
                      <a:solidFill>
                        <a:srgbClr val="7e7e7e"/>
                      </a:solidFill>
                    </a:lnL>
                    <a:lnR w="18720">
                      <a:solidFill>
                        <a:srgbClr val="006fc0"/>
                      </a:solidFill>
                    </a:lnR>
                    <a:lnB w="18720">
                      <a:solidFill>
                        <a:srgbClr val="7e7e7e"/>
                      </a:solidFill>
                    </a:lnB>
                    <a:noFill/>
                  </a:tcPr>
                </a:tc>
              </a:tr>
              <a:tr h="720000">
                <a:tc>
                  <a:tcPr>
                    <a:lnR w="18720">
                      <a:solidFill>
                        <a:srgbClr val="7e7e7e"/>
                      </a:solidFill>
                    </a:lnR>
                    <a:lnT w="18720">
                      <a:solidFill>
                        <a:srgbClr val="7e7e7e"/>
                      </a:solidFill>
                    </a:lnT>
                    <a:lnB w="18720">
                      <a:solidFill>
                        <a:srgbClr val="7e7e7e"/>
                      </a:solidFill>
                    </a:lnB>
                    <a:noFill/>
                  </a:tcPr>
                </a:tc>
                <a:tc>
                  <a:tcPr>
                    <a:lnL w="18720">
                      <a:solidFill>
                        <a:srgbClr val="7e7e7e"/>
                      </a:solidFill>
                    </a:lnL>
                    <a:lnR w="18720">
                      <a:solidFill>
                        <a:srgbClr val="7e7e7e"/>
                      </a:solidFill>
                    </a:lnR>
                    <a:lnT w="18720">
                      <a:solidFill>
                        <a:srgbClr val="7e7e7e"/>
                      </a:solidFill>
                    </a:lnT>
                    <a:lnB w="18720">
                      <a:solidFill>
                        <a:srgbClr val="7e7e7e"/>
                      </a:solidFill>
                    </a:lnB>
                    <a:solidFill>
                      <a:srgbClr val="c5d9f0"/>
                    </a:solidFill>
                  </a:tcPr>
                </a:tc>
                <a:tc>
                  <a:tcPr>
                    <a:lnL w="18720">
                      <a:solidFill>
                        <a:srgbClr val="7e7e7e"/>
                      </a:solidFill>
                    </a:lnL>
                    <a:lnR w="18720">
                      <a:solidFill>
                        <a:srgbClr val="006fc0"/>
                      </a:solidFill>
                    </a:lnR>
                    <a:lnT w="18720">
                      <a:solidFill>
                        <a:srgbClr val="7e7e7e"/>
                      </a:solidFill>
                    </a:lnT>
                    <a:lnB w="18720">
                      <a:solidFill>
                        <a:srgbClr val="7e7e7e"/>
                      </a:solidFill>
                    </a:lnB>
                    <a:solidFill>
                      <a:srgbClr val="8eb4e2"/>
                    </a:solidFill>
                  </a:tcPr>
                </a:tc>
              </a:tr>
              <a:tr h="1224000">
                <a:tc>
                  <a:tcPr>
                    <a:lnR w="18720">
                      <a:solidFill>
                        <a:srgbClr val="7e7e7e"/>
                      </a:solidFill>
                    </a:lnR>
                    <a:lnT w="18720">
                      <a:solidFill>
                        <a:srgbClr val="7e7e7e"/>
                      </a:solidFill>
                    </a:lnT>
                    <a:lnB w="18720">
                      <a:solidFill>
                        <a:srgbClr val="7e7e7e"/>
                      </a:solidFill>
                    </a:lnB>
                    <a:noFill/>
                  </a:tcPr>
                </a:tc>
                <a:tc>
                  <a:tcPr>
                    <a:lnL w="18720">
                      <a:solidFill>
                        <a:srgbClr val="7e7e7e"/>
                      </a:solidFill>
                    </a:lnL>
                    <a:lnR w="18720">
                      <a:solidFill>
                        <a:srgbClr val="7e7e7e"/>
                      </a:solidFill>
                    </a:lnR>
                    <a:lnT w="18720">
                      <a:solidFill>
                        <a:srgbClr val="7e7e7e"/>
                      </a:solidFill>
                    </a:lnT>
                    <a:lnB w="18720">
                      <a:solidFill>
                        <a:srgbClr val="7e7e7e"/>
                      </a:solidFill>
                    </a:lnB>
                    <a:solidFill>
                      <a:srgbClr val="e6dfeb"/>
                    </a:solidFill>
                  </a:tcPr>
                </a:tc>
                <a:tc>
                  <a:tcPr>
                    <a:lnL w="18720">
                      <a:solidFill>
                        <a:srgbClr val="7e7e7e"/>
                      </a:solidFill>
                    </a:lnL>
                    <a:lnR w="18720">
                      <a:solidFill>
                        <a:srgbClr val="006fc0"/>
                      </a:solidFill>
                    </a:lnR>
                    <a:lnT w="18720">
                      <a:solidFill>
                        <a:srgbClr val="7e7e7e"/>
                      </a:solidFill>
                    </a:lnT>
                    <a:lnB w="18720">
                      <a:solidFill>
                        <a:srgbClr val="7e7e7e"/>
                      </a:solidFill>
                    </a:lnB>
                    <a:solidFill>
                      <a:srgbClr val="ccc1da"/>
                    </a:solidFill>
                  </a:tcPr>
                </a:tc>
              </a:tr>
              <a:tr h="861480">
                <a:tc>
                  <a:tcPr>
                    <a:lnR w="18720">
                      <a:solidFill>
                        <a:srgbClr val="7e7e7e"/>
                      </a:solidFill>
                    </a:lnR>
                    <a:lnT w="18720">
                      <a:solidFill>
                        <a:srgbClr val="7e7e7e"/>
                      </a:solidFill>
                    </a:lnT>
                    <a:noFill/>
                  </a:tcPr>
                </a:tc>
                <a:tc>
                  <a:tcPr>
                    <a:lnL w="18720">
                      <a:solidFill>
                        <a:srgbClr val="7e7e7e"/>
                      </a:solidFill>
                    </a:lnL>
                    <a:lnR w="18720">
                      <a:solidFill>
                        <a:srgbClr val="7e7e7e"/>
                      </a:solidFill>
                    </a:lnR>
                    <a:lnT w="18720">
                      <a:solidFill>
                        <a:srgbClr val="7e7e7e"/>
                      </a:solidFill>
                    </a:lnT>
                    <a:solidFill>
                      <a:srgbClr val="ebf0de"/>
                    </a:solidFill>
                  </a:tcPr>
                </a:tc>
                <a:tc>
                  <a:tcPr>
                    <a:lnL w="18720">
                      <a:solidFill>
                        <a:srgbClr val="7e7e7e"/>
                      </a:solidFill>
                    </a:lnL>
                    <a:lnR w="18720">
                      <a:solidFill>
                        <a:srgbClr val="006fc0"/>
                      </a:solidFill>
                    </a:lnR>
                    <a:lnT w="18720">
                      <a:solidFill>
                        <a:srgbClr val="7e7e7e"/>
                      </a:solidFill>
                    </a:lnT>
                    <a:solidFill>
                      <a:srgbClr val="d6e3bc"/>
                    </a:solidFill>
                  </a:tcPr>
                </a:tc>
              </a:tr>
            </a:tbl>
          </a:graphicData>
        </a:graphic>
      </p:graphicFrame>
      <p:grpSp>
        <p:nvGrpSpPr>
          <p:cNvPr id="114" name="Group 2"/>
          <p:cNvGrpSpPr/>
          <p:nvPr/>
        </p:nvGrpSpPr>
        <p:grpSpPr>
          <a:xfrm>
            <a:off x="1722600" y="1999080"/>
            <a:ext cx="1162440" cy="487440"/>
            <a:chOff x="1722600" y="1999080"/>
            <a:chExt cx="1162440" cy="487440"/>
          </a:xfrm>
        </p:grpSpPr>
        <p:pic>
          <p:nvPicPr>
            <p:cNvPr id="115" name="object 5" descr=""/>
            <p:cNvPicPr/>
            <p:nvPr/>
          </p:nvPicPr>
          <p:blipFill>
            <a:blip r:embed="rId2"/>
            <a:stretch/>
          </p:blipFill>
          <p:spPr>
            <a:xfrm>
              <a:off x="1972800" y="1999080"/>
              <a:ext cx="7048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6" name="object 6" descr=""/>
            <p:cNvPicPr/>
            <p:nvPr/>
          </p:nvPicPr>
          <p:blipFill>
            <a:blip r:embed="rId3"/>
            <a:stretch/>
          </p:blipFill>
          <p:spPr>
            <a:xfrm>
              <a:off x="1722600" y="2243160"/>
              <a:ext cx="1162440" cy="2433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17" name="Group 3"/>
          <p:cNvGrpSpPr/>
          <p:nvPr/>
        </p:nvGrpSpPr>
        <p:grpSpPr>
          <a:xfrm>
            <a:off x="3589200" y="1999080"/>
            <a:ext cx="1494720" cy="487440"/>
            <a:chOff x="3589200" y="1999080"/>
            <a:chExt cx="1494720" cy="487440"/>
          </a:xfrm>
        </p:grpSpPr>
        <p:pic>
          <p:nvPicPr>
            <p:cNvPr id="118" name="object 8" descr=""/>
            <p:cNvPicPr/>
            <p:nvPr/>
          </p:nvPicPr>
          <p:blipFill>
            <a:blip r:embed="rId4"/>
            <a:stretch/>
          </p:blipFill>
          <p:spPr>
            <a:xfrm>
              <a:off x="3855600" y="1999080"/>
              <a:ext cx="96840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9" name="object 9" descr=""/>
            <p:cNvPicPr/>
            <p:nvPr/>
          </p:nvPicPr>
          <p:blipFill>
            <a:blip r:embed="rId5"/>
            <a:stretch/>
          </p:blipFill>
          <p:spPr>
            <a:xfrm>
              <a:off x="3589200" y="2243160"/>
              <a:ext cx="1494720" cy="2433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0" name="Group 4"/>
          <p:cNvGrpSpPr/>
          <p:nvPr/>
        </p:nvGrpSpPr>
        <p:grpSpPr>
          <a:xfrm>
            <a:off x="5714280" y="1999080"/>
            <a:ext cx="2100600" cy="487440"/>
            <a:chOff x="5714280" y="1999080"/>
            <a:chExt cx="2100600" cy="487440"/>
          </a:xfrm>
        </p:grpSpPr>
        <p:pic>
          <p:nvPicPr>
            <p:cNvPr id="121" name="object 11" descr=""/>
            <p:cNvPicPr/>
            <p:nvPr/>
          </p:nvPicPr>
          <p:blipFill>
            <a:blip r:embed="rId6"/>
            <a:stretch/>
          </p:blipFill>
          <p:spPr>
            <a:xfrm>
              <a:off x="5714280" y="1999080"/>
              <a:ext cx="210060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2" name="object 12" descr=""/>
            <p:cNvPicPr/>
            <p:nvPr/>
          </p:nvPicPr>
          <p:blipFill>
            <a:blip r:embed="rId7"/>
            <a:stretch/>
          </p:blipFill>
          <p:spPr>
            <a:xfrm>
              <a:off x="6125760" y="2243160"/>
              <a:ext cx="1227600" cy="2433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3" name="Group 5"/>
          <p:cNvGrpSpPr/>
          <p:nvPr/>
        </p:nvGrpSpPr>
        <p:grpSpPr>
          <a:xfrm>
            <a:off x="1577880" y="2849760"/>
            <a:ext cx="1501200" cy="730800"/>
            <a:chOff x="1577880" y="2849760"/>
            <a:chExt cx="1501200" cy="730800"/>
          </a:xfrm>
        </p:grpSpPr>
        <p:pic>
          <p:nvPicPr>
            <p:cNvPr id="124" name="object 14" descr=""/>
            <p:cNvPicPr/>
            <p:nvPr/>
          </p:nvPicPr>
          <p:blipFill>
            <a:blip r:embed="rId8"/>
            <a:stretch/>
          </p:blipFill>
          <p:spPr>
            <a:xfrm>
              <a:off x="1884240" y="2849760"/>
              <a:ext cx="88200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object 15" descr=""/>
            <p:cNvPicPr/>
            <p:nvPr/>
          </p:nvPicPr>
          <p:blipFill>
            <a:blip r:embed="rId9"/>
            <a:stretch/>
          </p:blipFill>
          <p:spPr>
            <a:xfrm>
              <a:off x="1577880" y="3093480"/>
              <a:ext cx="150120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object 16" descr=""/>
            <p:cNvPicPr/>
            <p:nvPr/>
          </p:nvPicPr>
          <p:blipFill>
            <a:blip r:embed="rId10"/>
            <a:stretch/>
          </p:blipFill>
          <p:spPr>
            <a:xfrm>
              <a:off x="1740960" y="3336840"/>
              <a:ext cx="1122480" cy="2437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7" name="Group 6"/>
          <p:cNvGrpSpPr/>
          <p:nvPr/>
        </p:nvGrpSpPr>
        <p:grpSpPr>
          <a:xfrm>
            <a:off x="3662280" y="2727720"/>
            <a:ext cx="1348200" cy="974880"/>
            <a:chOff x="3662280" y="2727720"/>
            <a:chExt cx="1348200" cy="974880"/>
          </a:xfrm>
        </p:grpSpPr>
        <p:pic>
          <p:nvPicPr>
            <p:cNvPr id="128" name="object 18" descr=""/>
            <p:cNvPicPr/>
            <p:nvPr/>
          </p:nvPicPr>
          <p:blipFill>
            <a:blip r:embed="rId11"/>
            <a:stretch/>
          </p:blipFill>
          <p:spPr>
            <a:xfrm>
              <a:off x="3962520" y="2727720"/>
              <a:ext cx="79704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object 19" descr=""/>
            <p:cNvPicPr/>
            <p:nvPr/>
          </p:nvPicPr>
          <p:blipFill>
            <a:blip r:embed="rId12"/>
            <a:stretch/>
          </p:blipFill>
          <p:spPr>
            <a:xfrm>
              <a:off x="3721680" y="2971440"/>
              <a:ext cx="127980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object 20" descr=""/>
            <p:cNvPicPr/>
            <p:nvPr/>
          </p:nvPicPr>
          <p:blipFill>
            <a:blip r:embed="rId13"/>
            <a:stretch/>
          </p:blipFill>
          <p:spPr>
            <a:xfrm>
              <a:off x="3788640" y="3215520"/>
              <a:ext cx="109692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object 21" descr=""/>
            <p:cNvPicPr/>
            <p:nvPr/>
          </p:nvPicPr>
          <p:blipFill>
            <a:blip r:embed="rId14"/>
            <a:stretch/>
          </p:blipFill>
          <p:spPr>
            <a:xfrm>
              <a:off x="3662280" y="3458880"/>
              <a:ext cx="1348200" cy="2437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32" name="Group 7"/>
          <p:cNvGrpSpPr/>
          <p:nvPr/>
        </p:nvGrpSpPr>
        <p:grpSpPr>
          <a:xfrm>
            <a:off x="5618520" y="2727720"/>
            <a:ext cx="2246400" cy="974880"/>
            <a:chOff x="5618520" y="2727720"/>
            <a:chExt cx="2246400" cy="974880"/>
          </a:xfrm>
        </p:grpSpPr>
        <p:pic>
          <p:nvPicPr>
            <p:cNvPr id="133" name="object 23" descr=""/>
            <p:cNvPicPr/>
            <p:nvPr/>
          </p:nvPicPr>
          <p:blipFill>
            <a:blip r:embed="rId15"/>
            <a:stretch/>
          </p:blipFill>
          <p:spPr>
            <a:xfrm>
              <a:off x="5668560" y="2727720"/>
              <a:ext cx="219600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object 24" descr=""/>
            <p:cNvPicPr/>
            <p:nvPr/>
          </p:nvPicPr>
          <p:blipFill>
            <a:blip r:embed="rId16"/>
            <a:stretch/>
          </p:blipFill>
          <p:spPr>
            <a:xfrm>
              <a:off x="6071040" y="2971440"/>
              <a:ext cx="138492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object 25" descr=""/>
            <p:cNvPicPr/>
            <p:nvPr/>
          </p:nvPicPr>
          <p:blipFill>
            <a:blip r:embed="rId17"/>
            <a:stretch/>
          </p:blipFill>
          <p:spPr>
            <a:xfrm>
              <a:off x="5869800" y="3215520"/>
              <a:ext cx="105372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object 26" descr=""/>
            <p:cNvPicPr/>
            <p:nvPr/>
          </p:nvPicPr>
          <p:blipFill>
            <a:blip r:embed="rId18"/>
            <a:stretch/>
          </p:blipFill>
          <p:spPr>
            <a:xfrm>
              <a:off x="6883200" y="3215520"/>
              <a:ext cx="7696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object 27" descr=""/>
            <p:cNvPicPr/>
            <p:nvPr/>
          </p:nvPicPr>
          <p:blipFill>
            <a:blip r:embed="rId19"/>
            <a:stretch/>
          </p:blipFill>
          <p:spPr>
            <a:xfrm>
              <a:off x="5618520" y="3458880"/>
              <a:ext cx="2246400" cy="2437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38" name="Group 8"/>
          <p:cNvGrpSpPr/>
          <p:nvPr/>
        </p:nvGrpSpPr>
        <p:grpSpPr>
          <a:xfrm>
            <a:off x="1602360" y="4014360"/>
            <a:ext cx="1401120" cy="487440"/>
            <a:chOff x="1602360" y="4014360"/>
            <a:chExt cx="1401120" cy="487440"/>
          </a:xfrm>
        </p:grpSpPr>
        <p:pic>
          <p:nvPicPr>
            <p:cNvPr id="139" name="object 29" descr=""/>
            <p:cNvPicPr/>
            <p:nvPr/>
          </p:nvPicPr>
          <p:blipFill>
            <a:blip r:embed="rId20"/>
            <a:stretch/>
          </p:blipFill>
          <p:spPr>
            <a:xfrm>
              <a:off x="1672560" y="4014360"/>
              <a:ext cx="131436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object 30" descr=""/>
            <p:cNvPicPr/>
            <p:nvPr/>
          </p:nvPicPr>
          <p:blipFill>
            <a:blip r:embed="rId21"/>
            <a:stretch/>
          </p:blipFill>
          <p:spPr>
            <a:xfrm>
              <a:off x="1602360" y="4258080"/>
              <a:ext cx="1401120" cy="24372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41" name="object 31" descr=""/>
          <p:cNvPicPr/>
          <p:nvPr/>
        </p:nvPicPr>
        <p:blipFill>
          <a:blip r:embed="rId22"/>
          <a:stretch/>
        </p:blipFill>
        <p:spPr>
          <a:xfrm>
            <a:off x="3954600" y="4136400"/>
            <a:ext cx="769320" cy="243360"/>
          </a:xfrm>
          <a:prstGeom prst="rect">
            <a:avLst/>
          </a:prstGeom>
          <a:ln>
            <a:noFill/>
          </a:ln>
        </p:spPr>
      </p:pic>
      <p:pic>
        <p:nvPicPr>
          <p:cNvPr id="142" name="object 32" descr=""/>
          <p:cNvPicPr/>
          <p:nvPr/>
        </p:nvPicPr>
        <p:blipFill>
          <a:blip r:embed="rId23"/>
          <a:stretch/>
        </p:blipFill>
        <p:spPr>
          <a:xfrm>
            <a:off x="6157800" y="4136400"/>
            <a:ext cx="1167120" cy="243360"/>
          </a:xfrm>
          <a:prstGeom prst="rect">
            <a:avLst/>
          </a:prstGeom>
          <a:ln>
            <a:noFill/>
          </a:ln>
        </p:spPr>
      </p:pic>
      <p:grpSp>
        <p:nvGrpSpPr>
          <p:cNvPr id="143" name="Group 9"/>
          <p:cNvGrpSpPr/>
          <p:nvPr/>
        </p:nvGrpSpPr>
        <p:grpSpPr>
          <a:xfrm>
            <a:off x="3949560" y="1001880"/>
            <a:ext cx="754200" cy="754200"/>
            <a:chOff x="3949560" y="1001880"/>
            <a:chExt cx="754200" cy="754200"/>
          </a:xfrm>
        </p:grpSpPr>
        <p:sp>
          <p:nvSpPr>
            <p:cNvPr id="144" name="CustomShape 10"/>
            <p:cNvSpPr/>
            <p:nvPr/>
          </p:nvSpPr>
          <p:spPr>
            <a:xfrm>
              <a:off x="3949560" y="1001880"/>
              <a:ext cx="754200" cy="754200"/>
            </a:xfrm>
            <a:custGeom>
              <a:avLst/>
              <a:gdLst/>
              <a:ahLst/>
              <a:rect l="l" t="t" r="r" b="b"/>
              <a:pathLst>
                <a:path w="754379" h="754380">
                  <a:moveTo>
                    <a:pt x="0" y="377190"/>
                  </a:moveTo>
                  <a:lnTo>
                    <a:pt x="2939" y="329883"/>
                  </a:lnTo>
                  <a:lnTo>
                    <a:pt x="11521" y="284327"/>
                  </a:lnTo>
                  <a:lnTo>
                    <a:pt x="25393" y="240878"/>
                  </a:lnTo>
                  <a:lnTo>
                    <a:pt x="44200" y="199887"/>
                  </a:lnTo>
                  <a:lnTo>
                    <a:pt x="67589" y="161709"/>
                  </a:lnTo>
                  <a:lnTo>
                    <a:pt x="95206" y="126697"/>
                  </a:lnTo>
                  <a:lnTo>
                    <a:pt x="126697" y="95206"/>
                  </a:lnTo>
                  <a:lnTo>
                    <a:pt x="161709" y="67589"/>
                  </a:lnTo>
                  <a:lnTo>
                    <a:pt x="199887" y="44200"/>
                  </a:lnTo>
                  <a:lnTo>
                    <a:pt x="240878" y="25393"/>
                  </a:lnTo>
                  <a:lnTo>
                    <a:pt x="284327" y="11521"/>
                  </a:lnTo>
                  <a:lnTo>
                    <a:pt x="329883" y="2939"/>
                  </a:lnTo>
                  <a:lnTo>
                    <a:pt x="377189" y="0"/>
                  </a:lnTo>
                  <a:lnTo>
                    <a:pt x="424496" y="2939"/>
                  </a:lnTo>
                  <a:lnTo>
                    <a:pt x="470052" y="11521"/>
                  </a:lnTo>
                  <a:lnTo>
                    <a:pt x="513501" y="25393"/>
                  </a:lnTo>
                  <a:lnTo>
                    <a:pt x="554492" y="44200"/>
                  </a:lnTo>
                  <a:lnTo>
                    <a:pt x="592670" y="67589"/>
                  </a:lnTo>
                  <a:lnTo>
                    <a:pt x="627682" y="95206"/>
                  </a:lnTo>
                  <a:lnTo>
                    <a:pt x="659173" y="126697"/>
                  </a:lnTo>
                  <a:lnTo>
                    <a:pt x="686790" y="161709"/>
                  </a:lnTo>
                  <a:lnTo>
                    <a:pt x="710179" y="199887"/>
                  </a:lnTo>
                  <a:lnTo>
                    <a:pt x="728986" y="240878"/>
                  </a:lnTo>
                  <a:lnTo>
                    <a:pt x="742858" y="284327"/>
                  </a:lnTo>
                  <a:lnTo>
                    <a:pt x="751440" y="329883"/>
                  </a:lnTo>
                  <a:lnTo>
                    <a:pt x="754379" y="377190"/>
                  </a:lnTo>
                  <a:lnTo>
                    <a:pt x="751440" y="424496"/>
                  </a:lnTo>
                  <a:lnTo>
                    <a:pt x="742858" y="470052"/>
                  </a:lnTo>
                  <a:lnTo>
                    <a:pt x="728986" y="513501"/>
                  </a:lnTo>
                  <a:lnTo>
                    <a:pt x="710179" y="554492"/>
                  </a:lnTo>
                  <a:lnTo>
                    <a:pt x="686790" y="592670"/>
                  </a:lnTo>
                  <a:lnTo>
                    <a:pt x="659173" y="627682"/>
                  </a:lnTo>
                  <a:lnTo>
                    <a:pt x="627682" y="659173"/>
                  </a:lnTo>
                  <a:lnTo>
                    <a:pt x="592670" y="686790"/>
                  </a:lnTo>
                  <a:lnTo>
                    <a:pt x="554492" y="710179"/>
                  </a:lnTo>
                  <a:lnTo>
                    <a:pt x="513501" y="728986"/>
                  </a:lnTo>
                  <a:lnTo>
                    <a:pt x="470052" y="742858"/>
                  </a:lnTo>
                  <a:lnTo>
                    <a:pt x="424496" y="751440"/>
                  </a:lnTo>
                  <a:lnTo>
                    <a:pt x="377189" y="754380"/>
                  </a:lnTo>
                  <a:lnTo>
                    <a:pt x="329883" y="751440"/>
                  </a:lnTo>
                  <a:lnTo>
                    <a:pt x="284327" y="742858"/>
                  </a:lnTo>
                  <a:lnTo>
                    <a:pt x="240878" y="728986"/>
                  </a:lnTo>
                  <a:lnTo>
                    <a:pt x="199887" y="710179"/>
                  </a:lnTo>
                  <a:lnTo>
                    <a:pt x="161709" y="686790"/>
                  </a:lnTo>
                  <a:lnTo>
                    <a:pt x="126697" y="659173"/>
                  </a:lnTo>
                  <a:lnTo>
                    <a:pt x="95206" y="627682"/>
                  </a:lnTo>
                  <a:lnTo>
                    <a:pt x="67589" y="592670"/>
                  </a:lnTo>
                  <a:lnTo>
                    <a:pt x="44200" y="554492"/>
                  </a:lnTo>
                  <a:lnTo>
                    <a:pt x="25393" y="513501"/>
                  </a:lnTo>
                  <a:lnTo>
                    <a:pt x="11521" y="470052"/>
                  </a:lnTo>
                  <a:lnTo>
                    <a:pt x="2939" y="424496"/>
                  </a:lnTo>
                  <a:lnTo>
                    <a:pt x="0" y="377190"/>
                  </a:lnTo>
                  <a:close/>
                </a:path>
              </a:pathLst>
            </a:custGeom>
            <a:noFill/>
            <a:ln w="28800">
              <a:solidFill>
                <a:srgbClr val="a6a6a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45" name="object 35" descr=""/>
            <p:cNvPicPr/>
            <p:nvPr/>
          </p:nvPicPr>
          <p:blipFill>
            <a:blip r:embed="rId24"/>
            <a:stretch/>
          </p:blipFill>
          <p:spPr>
            <a:xfrm>
              <a:off x="4203360" y="1056240"/>
              <a:ext cx="385200" cy="304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object 36" descr=""/>
            <p:cNvPicPr/>
            <p:nvPr/>
          </p:nvPicPr>
          <p:blipFill>
            <a:blip r:embed="rId25"/>
            <a:stretch/>
          </p:blipFill>
          <p:spPr>
            <a:xfrm>
              <a:off x="4170600" y="1416600"/>
              <a:ext cx="403920" cy="2437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47" name="Group 11"/>
          <p:cNvGrpSpPr/>
          <p:nvPr/>
        </p:nvGrpSpPr>
        <p:grpSpPr>
          <a:xfrm>
            <a:off x="6349680" y="1001880"/>
            <a:ext cx="754200" cy="754200"/>
            <a:chOff x="6349680" y="1001880"/>
            <a:chExt cx="754200" cy="754200"/>
          </a:xfrm>
        </p:grpSpPr>
        <p:sp>
          <p:nvSpPr>
            <p:cNvPr id="148" name="CustomShape 12"/>
            <p:cNvSpPr/>
            <p:nvPr/>
          </p:nvSpPr>
          <p:spPr>
            <a:xfrm>
              <a:off x="6349680" y="1001880"/>
              <a:ext cx="754200" cy="754200"/>
            </a:xfrm>
            <a:custGeom>
              <a:avLst/>
              <a:gdLst/>
              <a:ahLst/>
              <a:rect l="l" t="t" r="r" b="b"/>
              <a:pathLst>
                <a:path w="754379" h="754380">
                  <a:moveTo>
                    <a:pt x="0" y="377190"/>
                  </a:moveTo>
                  <a:lnTo>
                    <a:pt x="2939" y="329883"/>
                  </a:lnTo>
                  <a:lnTo>
                    <a:pt x="11521" y="284327"/>
                  </a:lnTo>
                  <a:lnTo>
                    <a:pt x="25393" y="240878"/>
                  </a:lnTo>
                  <a:lnTo>
                    <a:pt x="44200" y="199887"/>
                  </a:lnTo>
                  <a:lnTo>
                    <a:pt x="67589" y="161709"/>
                  </a:lnTo>
                  <a:lnTo>
                    <a:pt x="95206" y="126697"/>
                  </a:lnTo>
                  <a:lnTo>
                    <a:pt x="126697" y="95206"/>
                  </a:lnTo>
                  <a:lnTo>
                    <a:pt x="161709" y="67589"/>
                  </a:lnTo>
                  <a:lnTo>
                    <a:pt x="199887" y="44200"/>
                  </a:lnTo>
                  <a:lnTo>
                    <a:pt x="240878" y="25393"/>
                  </a:lnTo>
                  <a:lnTo>
                    <a:pt x="284327" y="11521"/>
                  </a:lnTo>
                  <a:lnTo>
                    <a:pt x="329883" y="2939"/>
                  </a:lnTo>
                  <a:lnTo>
                    <a:pt x="377189" y="0"/>
                  </a:lnTo>
                  <a:lnTo>
                    <a:pt x="424496" y="2939"/>
                  </a:lnTo>
                  <a:lnTo>
                    <a:pt x="470052" y="11521"/>
                  </a:lnTo>
                  <a:lnTo>
                    <a:pt x="513501" y="25393"/>
                  </a:lnTo>
                  <a:lnTo>
                    <a:pt x="554492" y="44200"/>
                  </a:lnTo>
                  <a:lnTo>
                    <a:pt x="592670" y="67589"/>
                  </a:lnTo>
                  <a:lnTo>
                    <a:pt x="627682" y="95206"/>
                  </a:lnTo>
                  <a:lnTo>
                    <a:pt x="659173" y="126697"/>
                  </a:lnTo>
                  <a:lnTo>
                    <a:pt x="686790" y="161709"/>
                  </a:lnTo>
                  <a:lnTo>
                    <a:pt x="710179" y="199887"/>
                  </a:lnTo>
                  <a:lnTo>
                    <a:pt x="728986" y="240878"/>
                  </a:lnTo>
                  <a:lnTo>
                    <a:pt x="742858" y="284327"/>
                  </a:lnTo>
                  <a:lnTo>
                    <a:pt x="751440" y="329883"/>
                  </a:lnTo>
                  <a:lnTo>
                    <a:pt x="754379" y="377190"/>
                  </a:lnTo>
                  <a:lnTo>
                    <a:pt x="751440" y="424496"/>
                  </a:lnTo>
                  <a:lnTo>
                    <a:pt x="742858" y="470052"/>
                  </a:lnTo>
                  <a:lnTo>
                    <a:pt x="728986" y="513501"/>
                  </a:lnTo>
                  <a:lnTo>
                    <a:pt x="710179" y="554492"/>
                  </a:lnTo>
                  <a:lnTo>
                    <a:pt x="686790" y="592670"/>
                  </a:lnTo>
                  <a:lnTo>
                    <a:pt x="659173" y="627682"/>
                  </a:lnTo>
                  <a:lnTo>
                    <a:pt x="627682" y="659173"/>
                  </a:lnTo>
                  <a:lnTo>
                    <a:pt x="592670" y="686790"/>
                  </a:lnTo>
                  <a:lnTo>
                    <a:pt x="554492" y="710179"/>
                  </a:lnTo>
                  <a:lnTo>
                    <a:pt x="513501" y="728986"/>
                  </a:lnTo>
                  <a:lnTo>
                    <a:pt x="470052" y="742858"/>
                  </a:lnTo>
                  <a:lnTo>
                    <a:pt x="424496" y="751440"/>
                  </a:lnTo>
                  <a:lnTo>
                    <a:pt x="377189" y="754380"/>
                  </a:lnTo>
                  <a:lnTo>
                    <a:pt x="329883" y="751440"/>
                  </a:lnTo>
                  <a:lnTo>
                    <a:pt x="284327" y="742858"/>
                  </a:lnTo>
                  <a:lnTo>
                    <a:pt x="240878" y="728986"/>
                  </a:lnTo>
                  <a:lnTo>
                    <a:pt x="199887" y="710179"/>
                  </a:lnTo>
                  <a:lnTo>
                    <a:pt x="161709" y="686790"/>
                  </a:lnTo>
                  <a:lnTo>
                    <a:pt x="126697" y="659173"/>
                  </a:lnTo>
                  <a:lnTo>
                    <a:pt x="95206" y="627682"/>
                  </a:lnTo>
                  <a:lnTo>
                    <a:pt x="67589" y="592670"/>
                  </a:lnTo>
                  <a:lnTo>
                    <a:pt x="44200" y="554492"/>
                  </a:lnTo>
                  <a:lnTo>
                    <a:pt x="25393" y="513501"/>
                  </a:lnTo>
                  <a:lnTo>
                    <a:pt x="11521" y="470052"/>
                  </a:lnTo>
                  <a:lnTo>
                    <a:pt x="2939" y="424496"/>
                  </a:lnTo>
                  <a:lnTo>
                    <a:pt x="0" y="377190"/>
                  </a:lnTo>
                  <a:close/>
                </a:path>
              </a:pathLst>
            </a:custGeom>
            <a:noFill/>
            <a:ln w="28800">
              <a:solidFill>
                <a:srgbClr val="a6a6a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49" name="object 39" descr=""/>
            <p:cNvPicPr/>
            <p:nvPr/>
          </p:nvPicPr>
          <p:blipFill>
            <a:blip r:embed="rId26"/>
            <a:stretch/>
          </p:blipFill>
          <p:spPr>
            <a:xfrm>
              <a:off x="6603480" y="1056240"/>
              <a:ext cx="385200" cy="304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0" name="object 40" descr=""/>
            <p:cNvPicPr/>
            <p:nvPr/>
          </p:nvPicPr>
          <p:blipFill>
            <a:blip r:embed="rId27"/>
            <a:stretch/>
          </p:blipFill>
          <p:spPr>
            <a:xfrm>
              <a:off x="6571080" y="1416600"/>
              <a:ext cx="385560" cy="24336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object 2" descr=""/>
          <p:cNvPicPr/>
          <p:nvPr/>
        </p:nvPicPr>
        <p:blipFill>
          <a:blip r:embed="rId1"/>
          <a:stretch/>
        </p:blipFill>
        <p:spPr>
          <a:xfrm>
            <a:off x="1495440" y="3400920"/>
            <a:ext cx="4759560" cy="274320"/>
          </a:xfrm>
          <a:prstGeom prst="rect">
            <a:avLst/>
          </a:prstGeom>
          <a:ln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1482480" y="3684600"/>
            <a:ext cx="171720" cy="97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>
            <a:spAutoFit/>
          </a:bodyPr>
          <a:p>
            <a:pPr marL="12600">
              <a:lnSpc>
                <a:spcPts val="2645"/>
              </a:lnSpc>
              <a:spcBef>
                <a:spcPts val="119"/>
              </a:spcBef>
            </a:pPr>
            <a:r>
              <a:rPr b="0" lang="ru-RU" sz="2500" spc="4" strike="noStrike">
                <a:solidFill>
                  <a:srgbClr val="92d050"/>
                </a:solidFill>
                <a:latin typeface="Wingdings"/>
              </a:rPr>
              <a:t></a:t>
            </a:r>
            <a:endParaRPr b="0" lang="ru-RU" sz="2500" spc="-1" strike="noStrike">
              <a:latin typeface="Arial"/>
            </a:endParaRPr>
          </a:p>
          <a:p>
            <a:pPr marL="12600">
              <a:lnSpc>
                <a:spcPts val="2299"/>
              </a:lnSpc>
            </a:pPr>
            <a:r>
              <a:rPr b="0" lang="ru-RU" sz="2500" spc="4" strike="noStrike">
                <a:solidFill>
                  <a:srgbClr val="92d050"/>
                </a:solidFill>
                <a:latin typeface="Wingdings"/>
              </a:rPr>
              <a:t></a:t>
            </a:r>
            <a:endParaRPr b="0" lang="ru-RU" sz="2500" spc="-1" strike="noStrike">
              <a:latin typeface="Arial"/>
            </a:endParaRPr>
          </a:p>
          <a:p>
            <a:pPr marL="12600">
              <a:lnSpc>
                <a:spcPts val="2650"/>
              </a:lnSpc>
            </a:pPr>
            <a:r>
              <a:rPr b="0" lang="ru-RU" sz="2500" spc="4" strike="noStrike">
                <a:solidFill>
                  <a:srgbClr val="92d050"/>
                </a:solidFill>
                <a:latin typeface="Wingdings"/>
              </a:rPr>
              <a:t></a:t>
            </a:r>
            <a:endParaRPr b="0" lang="ru-RU" sz="2500" spc="-1" strike="noStrike">
              <a:latin typeface="Arial"/>
            </a:endParaRPr>
          </a:p>
        </p:txBody>
      </p:sp>
      <p:grpSp>
        <p:nvGrpSpPr>
          <p:cNvPr id="153" name="Group 2"/>
          <p:cNvGrpSpPr/>
          <p:nvPr/>
        </p:nvGrpSpPr>
        <p:grpSpPr>
          <a:xfrm>
            <a:off x="1781640" y="3788640"/>
            <a:ext cx="4490280" cy="857520"/>
            <a:chOff x="1781640" y="3788640"/>
            <a:chExt cx="4490280" cy="857520"/>
          </a:xfrm>
        </p:grpSpPr>
        <p:pic>
          <p:nvPicPr>
            <p:cNvPr id="154" name="object 5" descr=""/>
            <p:cNvPicPr/>
            <p:nvPr/>
          </p:nvPicPr>
          <p:blipFill>
            <a:blip r:embed="rId2"/>
            <a:stretch/>
          </p:blipFill>
          <p:spPr>
            <a:xfrm>
              <a:off x="1781640" y="3788640"/>
              <a:ext cx="449028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5" name="object 6" descr=""/>
            <p:cNvPicPr/>
            <p:nvPr/>
          </p:nvPicPr>
          <p:blipFill>
            <a:blip r:embed="rId3"/>
            <a:stretch/>
          </p:blipFill>
          <p:spPr>
            <a:xfrm>
              <a:off x="1781640" y="4079880"/>
              <a:ext cx="441756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6" name="object 7" descr=""/>
            <p:cNvPicPr/>
            <p:nvPr/>
          </p:nvPicPr>
          <p:blipFill>
            <a:blip r:embed="rId4"/>
            <a:stretch/>
          </p:blipFill>
          <p:spPr>
            <a:xfrm>
              <a:off x="1781640" y="4372200"/>
              <a:ext cx="2291040" cy="2739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7" name="Group 3"/>
          <p:cNvGrpSpPr/>
          <p:nvPr/>
        </p:nvGrpSpPr>
        <p:grpSpPr>
          <a:xfrm>
            <a:off x="991080" y="312840"/>
            <a:ext cx="5240520" cy="1280520"/>
            <a:chOff x="991080" y="312840"/>
            <a:chExt cx="5240520" cy="1280520"/>
          </a:xfrm>
        </p:grpSpPr>
        <p:pic>
          <p:nvPicPr>
            <p:cNvPr id="158" name="object 9" descr=""/>
            <p:cNvPicPr/>
            <p:nvPr/>
          </p:nvPicPr>
          <p:blipFill>
            <a:blip r:embed="rId5"/>
            <a:stretch/>
          </p:blipFill>
          <p:spPr>
            <a:xfrm>
              <a:off x="991080" y="312840"/>
              <a:ext cx="4176720" cy="426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9" name="object 10" descr=""/>
            <p:cNvPicPr/>
            <p:nvPr/>
          </p:nvPicPr>
          <p:blipFill>
            <a:blip r:embed="rId6"/>
            <a:stretch/>
          </p:blipFill>
          <p:spPr>
            <a:xfrm>
              <a:off x="991080" y="740520"/>
              <a:ext cx="5240520" cy="42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0" name="object 11" descr=""/>
            <p:cNvPicPr/>
            <p:nvPr/>
          </p:nvPicPr>
          <p:blipFill>
            <a:blip r:embed="rId7"/>
            <a:stretch/>
          </p:blipFill>
          <p:spPr>
            <a:xfrm>
              <a:off x="991080" y="1167120"/>
              <a:ext cx="5194800" cy="4262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61" name="Group 4"/>
          <p:cNvGrpSpPr/>
          <p:nvPr/>
        </p:nvGrpSpPr>
        <p:grpSpPr>
          <a:xfrm>
            <a:off x="3907440" y="1772280"/>
            <a:ext cx="4042800" cy="1415520"/>
            <a:chOff x="3907440" y="1772280"/>
            <a:chExt cx="4042800" cy="1415520"/>
          </a:xfrm>
        </p:grpSpPr>
        <p:pic>
          <p:nvPicPr>
            <p:cNvPr id="162" name="object 13" descr=""/>
            <p:cNvPicPr/>
            <p:nvPr/>
          </p:nvPicPr>
          <p:blipFill>
            <a:blip r:embed="rId8"/>
            <a:stretch/>
          </p:blipFill>
          <p:spPr>
            <a:xfrm>
              <a:off x="3907440" y="1772280"/>
              <a:ext cx="4042800" cy="1415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3" name="CustomShape 5"/>
            <p:cNvSpPr/>
            <p:nvPr/>
          </p:nvSpPr>
          <p:spPr>
            <a:xfrm>
              <a:off x="3924360" y="1780200"/>
              <a:ext cx="3959640" cy="1340640"/>
            </a:xfrm>
            <a:custGeom>
              <a:avLst/>
              <a:gdLst/>
              <a:ahLst/>
              <a:rect l="l" t="t" r="r" b="b"/>
              <a:pathLst>
                <a:path w="3959859" h="1341120">
                  <a:moveTo>
                    <a:pt x="3959352" y="0"/>
                  </a:moveTo>
                  <a:lnTo>
                    <a:pt x="0" y="0"/>
                  </a:lnTo>
                  <a:lnTo>
                    <a:pt x="0" y="1341120"/>
                  </a:lnTo>
                  <a:lnTo>
                    <a:pt x="3959352" y="1341120"/>
                  </a:lnTo>
                  <a:lnTo>
                    <a:pt x="3959352" y="0"/>
                  </a:lnTo>
                  <a:close/>
                </a:path>
              </a:pathLst>
            </a:custGeom>
            <a:solidFill>
              <a:srgbClr val="c3d59b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64" name="object 15" descr=""/>
            <p:cNvPicPr/>
            <p:nvPr/>
          </p:nvPicPr>
          <p:blipFill>
            <a:blip r:embed="rId9"/>
            <a:stretch/>
          </p:blipFill>
          <p:spPr>
            <a:xfrm>
              <a:off x="5150880" y="1825920"/>
              <a:ext cx="1514880" cy="304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5" name="object 16" descr=""/>
            <p:cNvPicPr/>
            <p:nvPr/>
          </p:nvPicPr>
          <p:blipFill>
            <a:blip r:embed="rId10"/>
            <a:stretch/>
          </p:blipFill>
          <p:spPr>
            <a:xfrm>
              <a:off x="4750200" y="2130840"/>
              <a:ext cx="2318760" cy="304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6" name="object 17" descr=""/>
            <p:cNvPicPr/>
            <p:nvPr/>
          </p:nvPicPr>
          <p:blipFill>
            <a:blip r:embed="rId11"/>
            <a:stretch/>
          </p:blipFill>
          <p:spPr>
            <a:xfrm>
              <a:off x="4963320" y="2435760"/>
              <a:ext cx="1887840" cy="304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7" name="object 18" descr=""/>
            <p:cNvPicPr/>
            <p:nvPr/>
          </p:nvPicPr>
          <p:blipFill>
            <a:blip r:embed="rId12"/>
            <a:stretch/>
          </p:blipFill>
          <p:spPr>
            <a:xfrm>
              <a:off x="4509360" y="2739960"/>
              <a:ext cx="2551320" cy="304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8" name="object 19" descr=""/>
            <p:cNvPicPr/>
            <p:nvPr/>
          </p:nvPicPr>
          <p:blipFill>
            <a:blip r:embed="rId13"/>
            <a:stretch/>
          </p:blipFill>
          <p:spPr>
            <a:xfrm>
              <a:off x="6944760" y="2765880"/>
              <a:ext cx="339120" cy="2743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69" name="Group 6"/>
          <p:cNvGrpSpPr/>
          <p:nvPr/>
        </p:nvGrpSpPr>
        <p:grpSpPr>
          <a:xfrm>
            <a:off x="1098720" y="1772280"/>
            <a:ext cx="2617920" cy="1444680"/>
            <a:chOff x="1098720" y="1772280"/>
            <a:chExt cx="2617920" cy="1444680"/>
          </a:xfrm>
        </p:grpSpPr>
        <p:pic>
          <p:nvPicPr>
            <p:cNvPr id="170" name="object 21" descr=""/>
            <p:cNvPicPr/>
            <p:nvPr/>
          </p:nvPicPr>
          <p:blipFill>
            <a:blip r:embed="rId14"/>
            <a:stretch/>
          </p:blipFill>
          <p:spPr>
            <a:xfrm>
              <a:off x="1098720" y="1772280"/>
              <a:ext cx="2617920" cy="1444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1" name="CustomShape 7"/>
            <p:cNvSpPr/>
            <p:nvPr/>
          </p:nvSpPr>
          <p:spPr>
            <a:xfrm>
              <a:off x="1115640" y="1780200"/>
              <a:ext cx="2268000" cy="1365480"/>
            </a:xfrm>
            <a:custGeom>
              <a:avLst/>
              <a:gdLst/>
              <a:ahLst/>
              <a:rect l="l" t="t" r="r" b="b"/>
              <a:pathLst>
                <a:path w="2268220" h="1365885">
                  <a:moveTo>
                    <a:pt x="2267711" y="0"/>
                  </a:moveTo>
                  <a:lnTo>
                    <a:pt x="0" y="0"/>
                  </a:lnTo>
                  <a:lnTo>
                    <a:pt x="0" y="1365503"/>
                  </a:lnTo>
                  <a:lnTo>
                    <a:pt x="2267711" y="1365503"/>
                  </a:lnTo>
                  <a:lnTo>
                    <a:pt x="2267711" y="0"/>
                  </a:lnTo>
                  <a:close/>
                </a:path>
              </a:pathLst>
            </a:custGeom>
            <a:solidFill>
              <a:srgbClr val="548ed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72" name="object 23" descr=""/>
            <p:cNvPicPr/>
            <p:nvPr/>
          </p:nvPicPr>
          <p:blipFill>
            <a:blip r:embed="rId15"/>
            <a:stretch/>
          </p:blipFill>
          <p:spPr>
            <a:xfrm>
              <a:off x="1286280" y="1839600"/>
              <a:ext cx="2105640" cy="939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object 24" descr=""/>
            <p:cNvPicPr/>
            <p:nvPr/>
          </p:nvPicPr>
          <p:blipFill>
            <a:blip r:embed="rId16"/>
            <a:stretch/>
          </p:blipFill>
          <p:spPr>
            <a:xfrm>
              <a:off x="1519560" y="1942920"/>
              <a:ext cx="1573920" cy="304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object 25" descr=""/>
            <p:cNvPicPr/>
            <p:nvPr/>
          </p:nvPicPr>
          <p:blipFill>
            <a:blip r:embed="rId17"/>
            <a:stretch/>
          </p:blipFill>
          <p:spPr>
            <a:xfrm>
              <a:off x="1465920" y="2247480"/>
              <a:ext cx="1812600" cy="304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5" name="CustomShape 8"/>
            <p:cNvSpPr/>
            <p:nvPr/>
          </p:nvSpPr>
          <p:spPr>
            <a:xfrm>
              <a:off x="3444120" y="1780200"/>
              <a:ext cx="205560" cy="1369800"/>
            </a:xfrm>
            <a:custGeom>
              <a:avLst/>
              <a:gdLst/>
              <a:ahLst/>
              <a:rect l="l" t="t" r="r" b="b"/>
              <a:pathLst>
                <a:path w="205739" h="1370330">
                  <a:moveTo>
                    <a:pt x="115824" y="685038"/>
                  </a:moveTo>
                  <a:lnTo>
                    <a:pt x="57912" y="0"/>
                  </a:lnTo>
                  <a:lnTo>
                    <a:pt x="0" y="0"/>
                  </a:lnTo>
                  <a:lnTo>
                    <a:pt x="0" y="1370076"/>
                  </a:lnTo>
                  <a:lnTo>
                    <a:pt x="57912" y="1370076"/>
                  </a:lnTo>
                  <a:lnTo>
                    <a:pt x="115824" y="685038"/>
                  </a:lnTo>
                  <a:close/>
                  <a:moveTo>
                    <a:pt x="205740" y="684276"/>
                  </a:moveTo>
                  <a:lnTo>
                    <a:pt x="154305" y="0"/>
                  </a:lnTo>
                  <a:lnTo>
                    <a:pt x="115824" y="0"/>
                  </a:lnTo>
                  <a:lnTo>
                    <a:pt x="167259" y="684276"/>
                  </a:lnTo>
                  <a:lnTo>
                    <a:pt x="115824" y="1368552"/>
                  </a:lnTo>
                  <a:lnTo>
                    <a:pt x="154305" y="1368552"/>
                  </a:lnTo>
                  <a:lnTo>
                    <a:pt x="205740" y="684276"/>
                  </a:lnTo>
                  <a:close/>
                </a:path>
              </a:pathLst>
            </a:custGeom>
            <a:solidFill>
              <a:srgbClr val="548ed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roup 1"/>
          <p:cNvGrpSpPr/>
          <p:nvPr/>
        </p:nvGrpSpPr>
        <p:grpSpPr>
          <a:xfrm>
            <a:off x="975600" y="2841480"/>
            <a:ext cx="4405680" cy="2194920"/>
            <a:chOff x="975600" y="2841480"/>
            <a:chExt cx="4405680" cy="2194920"/>
          </a:xfrm>
        </p:grpSpPr>
        <p:pic>
          <p:nvPicPr>
            <p:cNvPr id="177" name="object 3" descr=""/>
            <p:cNvPicPr/>
            <p:nvPr/>
          </p:nvPicPr>
          <p:blipFill>
            <a:blip r:embed="rId1"/>
            <a:stretch/>
          </p:blipFill>
          <p:spPr>
            <a:xfrm>
              <a:off x="975600" y="2841480"/>
              <a:ext cx="344592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object 4" descr=""/>
            <p:cNvPicPr/>
            <p:nvPr/>
          </p:nvPicPr>
          <p:blipFill>
            <a:blip r:embed="rId2"/>
            <a:stretch/>
          </p:blipFill>
          <p:spPr>
            <a:xfrm>
              <a:off x="975600" y="3085560"/>
              <a:ext cx="400572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object 5" descr=""/>
            <p:cNvPicPr/>
            <p:nvPr/>
          </p:nvPicPr>
          <p:blipFill>
            <a:blip r:embed="rId3"/>
            <a:stretch/>
          </p:blipFill>
          <p:spPr>
            <a:xfrm>
              <a:off x="975600" y="3329640"/>
              <a:ext cx="44056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object 6" descr=""/>
            <p:cNvPicPr/>
            <p:nvPr/>
          </p:nvPicPr>
          <p:blipFill>
            <a:blip r:embed="rId4"/>
            <a:stretch/>
          </p:blipFill>
          <p:spPr>
            <a:xfrm>
              <a:off x="975600" y="3573360"/>
              <a:ext cx="36478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object 7" descr=""/>
            <p:cNvPicPr/>
            <p:nvPr/>
          </p:nvPicPr>
          <p:blipFill>
            <a:blip r:embed="rId5"/>
            <a:stretch/>
          </p:blipFill>
          <p:spPr>
            <a:xfrm>
              <a:off x="975600" y="3817440"/>
              <a:ext cx="404064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object 8" descr=""/>
            <p:cNvPicPr/>
            <p:nvPr/>
          </p:nvPicPr>
          <p:blipFill>
            <a:blip r:embed="rId6"/>
            <a:stretch/>
          </p:blipFill>
          <p:spPr>
            <a:xfrm>
              <a:off x="975600" y="4061160"/>
              <a:ext cx="338076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object 9" descr=""/>
            <p:cNvPicPr/>
            <p:nvPr/>
          </p:nvPicPr>
          <p:blipFill>
            <a:blip r:embed="rId7"/>
            <a:stretch/>
          </p:blipFill>
          <p:spPr>
            <a:xfrm>
              <a:off x="975600" y="4304520"/>
              <a:ext cx="3640680" cy="243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object 10" descr=""/>
            <p:cNvPicPr/>
            <p:nvPr/>
          </p:nvPicPr>
          <p:blipFill>
            <a:blip r:embed="rId8"/>
            <a:stretch/>
          </p:blipFill>
          <p:spPr>
            <a:xfrm>
              <a:off x="975600" y="4548960"/>
              <a:ext cx="434160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object 11" descr=""/>
            <p:cNvPicPr/>
            <p:nvPr/>
          </p:nvPicPr>
          <p:blipFill>
            <a:blip r:embed="rId9"/>
            <a:stretch/>
          </p:blipFill>
          <p:spPr>
            <a:xfrm>
              <a:off x="975600" y="4793040"/>
              <a:ext cx="1697040" cy="2433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86" name="Group 2"/>
          <p:cNvGrpSpPr/>
          <p:nvPr/>
        </p:nvGrpSpPr>
        <p:grpSpPr>
          <a:xfrm>
            <a:off x="981360" y="1539360"/>
            <a:ext cx="4461480" cy="1218960"/>
            <a:chOff x="981360" y="1539360"/>
            <a:chExt cx="4461480" cy="1218960"/>
          </a:xfrm>
        </p:grpSpPr>
        <p:pic>
          <p:nvPicPr>
            <p:cNvPr id="187" name="object 13" descr=""/>
            <p:cNvPicPr/>
            <p:nvPr/>
          </p:nvPicPr>
          <p:blipFill>
            <a:blip r:embed="rId10"/>
            <a:stretch/>
          </p:blipFill>
          <p:spPr>
            <a:xfrm>
              <a:off x="981360" y="1539360"/>
              <a:ext cx="342864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object 14" descr=""/>
            <p:cNvPicPr/>
            <p:nvPr/>
          </p:nvPicPr>
          <p:blipFill>
            <a:blip r:embed="rId11"/>
            <a:stretch/>
          </p:blipFill>
          <p:spPr>
            <a:xfrm>
              <a:off x="981360" y="1783080"/>
              <a:ext cx="40356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object 15" descr=""/>
            <p:cNvPicPr/>
            <p:nvPr/>
          </p:nvPicPr>
          <p:blipFill>
            <a:blip r:embed="rId12"/>
            <a:stretch/>
          </p:blipFill>
          <p:spPr>
            <a:xfrm>
              <a:off x="1304640" y="1783080"/>
              <a:ext cx="338256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object 16" descr=""/>
            <p:cNvPicPr/>
            <p:nvPr/>
          </p:nvPicPr>
          <p:blipFill>
            <a:blip r:embed="rId13"/>
            <a:stretch/>
          </p:blipFill>
          <p:spPr>
            <a:xfrm>
              <a:off x="981360" y="2027160"/>
              <a:ext cx="327960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object 17" descr=""/>
            <p:cNvPicPr/>
            <p:nvPr/>
          </p:nvPicPr>
          <p:blipFill>
            <a:blip r:embed="rId14"/>
            <a:stretch/>
          </p:blipFill>
          <p:spPr>
            <a:xfrm>
              <a:off x="4170240" y="2027160"/>
              <a:ext cx="127260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object 18" descr=""/>
            <p:cNvPicPr/>
            <p:nvPr/>
          </p:nvPicPr>
          <p:blipFill>
            <a:blip r:embed="rId15"/>
            <a:stretch/>
          </p:blipFill>
          <p:spPr>
            <a:xfrm>
              <a:off x="981360" y="2270880"/>
              <a:ext cx="394920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object 19" descr=""/>
            <p:cNvPicPr/>
            <p:nvPr/>
          </p:nvPicPr>
          <p:blipFill>
            <a:blip r:embed="rId16"/>
            <a:stretch/>
          </p:blipFill>
          <p:spPr>
            <a:xfrm>
              <a:off x="981360" y="2514960"/>
              <a:ext cx="3404520" cy="2433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94" name="Group 3"/>
          <p:cNvGrpSpPr/>
          <p:nvPr/>
        </p:nvGrpSpPr>
        <p:grpSpPr>
          <a:xfrm>
            <a:off x="985320" y="277200"/>
            <a:ext cx="8008920" cy="1096920"/>
            <a:chOff x="985320" y="277200"/>
            <a:chExt cx="8008920" cy="1096920"/>
          </a:xfrm>
        </p:grpSpPr>
        <p:pic>
          <p:nvPicPr>
            <p:cNvPr id="195" name="object 21" descr=""/>
            <p:cNvPicPr/>
            <p:nvPr/>
          </p:nvPicPr>
          <p:blipFill>
            <a:blip r:embed="rId17"/>
            <a:stretch/>
          </p:blipFill>
          <p:spPr>
            <a:xfrm>
              <a:off x="985320" y="277200"/>
              <a:ext cx="498204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object 22" descr=""/>
            <p:cNvPicPr/>
            <p:nvPr/>
          </p:nvPicPr>
          <p:blipFill>
            <a:blip r:embed="rId18"/>
            <a:stretch/>
          </p:blipFill>
          <p:spPr>
            <a:xfrm>
              <a:off x="985320" y="642960"/>
              <a:ext cx="618552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7" name="object 23" descr=""/>
            <p:cNvPicPr/>
            <p:nvPr/>
          </p:nvPicPr>
          <p:blipFill>
            <a:blip r:embed="rId19"/>
            <a:stretch/>
          </p:blipFill>
          <p:spPr>
            <a:xfrm>
              <a:off x="985320" y="1008360"/>
              <a:ext cx="8008920" cy="3657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98" name="object 24" descr=""/>
          <p:cNvPicPr/>
          <p:nvPr/>
        </p:nvPicPr>
        <p:blipFill>
          <a:blip r:embed="rId20"/>
          <a:stretch/>
        </p:blipFill>
        <p:spPr>
          <a:xfrm>
            <a:off x="5500440" y="1600200"/>
            <a:ext cx="2234160" cy="3206160"/>
          </a:xfrm>
          <a:prstGeom prst="rect">
            <a:avLst/>
          </a:prstGeom>
          <a:ln>
            <a:noFill/>
          </a:ln>
        </p:spPr>
      </p:pic>
      <p:grpSp>
        <p:nvGrpSpPr>
          <p:cNvPr id="199" name="Group 4"/>
          <p:cNvGrpSpPr/>
          <p:nvPr/>
        </p:nvGrpSpPr>
        <p:grpSpPr>
          <a:xfrm>
            <a:off x="8196480" y="2119680"/>
            <a:ext cx="716400" cy="1177560"/>
            <a:chOff x="8196480" y="2119680"/>
            <a:chExt cx="716400" cy="1177560"/>
          </a:xfrm>
        </p:grpSpPr>
        <p:pic>
          <p:nvPicPr>
            <p:cNvPr id="200" name="object 26" descr=""/>
            <p:cNvPicPr/>
            <p:nvPr/>
          </p:nvPicPr>
          <p:blipFill>
            <a:blip r:embed="rId21"/>
            <a:stretch/>
          </p:blipFill>
          <p:spPr>
            <a:xfrm>
              <a:off x="8196480" y="2119680"/>
              <a:ext cx="71640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1" name="object 27" descr=""/>
            <p:cNvPicPr/>
            <p:nvPr/>
          </p:nvPicPr>
          <p:blipFill>
            <a:blip r:embed="rId22"/>
            <a:stretch/>
          </p:blipFill>
          <p:spPr>
            <a:xfrm>
              <a:off x="8196480" y="2526480"/>
              <a:ext cx="63792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2" name="object 28" descr=""/>
            <p:cNvPicPr/>
            <p:nvPr/>
          </p:nvPicPr>
          <p:blipFill>
            <a:blip r:embed="rId23"/>
            <a:stretch/>
          </p:blipFill>
          <p:spPr>
            <a:xfrm>
              <a:off x="8196480" y="2931480"/>
              <a:ext cx="607680" cy="3657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03" name="CustomShape 5"/>
          <p:cNvSpPr/>
          <p:nvPr/>
        </p:nvSpPr>
        <p:spPr>
          <a:xfrm>
            <a:off x="7872840" y="2015640"/>
            <a:ext cx="336960" cy="170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>
            <a:spAutoFit/>
          </a:bodyPr>
          <a:p>
            <a:pPr marL="12600">
              <a:lnSpc>
                <a:spcPts val="3461"/>
              </a:lnSpc>
              <a:spcBef>
                <a:spcPts val="119"/>
              </a:spcBef>
            </a:pPr>
            <a:r>
              <a:rPr b="0" lang="ru-RU" sz="3100" spc="12" strike="noStrike">
                <a:solidFill>
                  <a:srgbClr val="92d050"/>
                </a:solidFill>
                <a:latin typeface="Wingdings"/>
              </a:rPr>
              <a:t></a:t>
            </a:r>
            <a:endParaRPr b="0" lang="ru-RU" sz="3100" spc="-1" strike="noStrike">
              <a:latin typeface="Arial"/>
            </a:endParaRPr>
          </a:p>
          <a:p>
            <a:pPr marL="12600">
              <a:lnSpc>
                <a:spcPts val="3200"/>
              </a:lnSpc>
            </a:pPr>
            <a:r>
              <a:rPr b="0" lang="ru-RU" sz="3100" spc="12" strike="noStrike">
                <a:solidFill>
                  <a:srgbClr val="92d050"/>
                </a:solidFill>
                <a:latin typeface="Wingdings"/>
              </a:rPr>
              <a:t></a:t>
            </a:r>
            <a:endParaRPr b="0" lang="ru-RU" sz="3100" spc="-1" strike="noStrike">
              <a:latin typeface="Arial"/>
            </a:endParaRPr>
          </a:p>
          <a:p>
            <a:pPr marL="12600">
              <a:lnSpc>
                <a:spcPts val="3200"/>
              </a:lnSpc>
            </a:pPr>
            <a:r>
              <a:rPr b="0" lang="ru-RU" sz="3100" spc="12" strike="noStrike">
                <a:solidFill>
                  <a:srgbClr val="92d050"/>
                </a:solidFill>
                <a:latin typeface="Wingdings"/>
              </a:rPr>
              <a:t></a:t>
            </a:r>
            <a:endParaRPr b="0" lang="ru-RU" sz="3100" spc="-1" strike="noStrike">
              <a:latin typeface="Arial"/>
            </a:endParaRPr>
          </a:p>
          <a:p>
            <a:pPr marL="12600">
              <a:lnSpc>
                <a:spcPts val="3464"/>
              </a:lnSpc>
            </a:pPr>
            <a:r>
              <a:rPr b="0" lang="ru-RU" sz="3100" spc="12" strike="noStrike">
                <a:solidFill>
                  <a:srgbClr val="92d050"/>
                </a:solidFill>
                <a:latin typeface="Wingdings"/>
              </a:rPr>
              <a:t></a:t>
            </a:r>
            <a:endParaRPr b="0" lang="ru-RU" sz="3100" spc="-1" strike="noStrike">
              <a:latin typeface="Arial"/>
            </a:endParaRPr>
          </a:p>
        </p:txBody>
      </p:sp>
      <p:pic>
        <p:nvPicPr>
          <p:cNvPr id="204" name="object 30" descr=""/>
          <p:cNvPicPr/>
          <p:nvPr/>
        </p:nvPicPr>
        <p:blipFill>
          <a:blip r:embed="rId24"/>
          <a:stretch/>
        </p:blipFill>
        <p:spPr>
          <a:xfrm>
            <a:off x="8196480" y="3339000"/>
            <a:ext cx="617760" cy="365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object 2" descr=""/>
          <p:cNvPicPr/>
          <p:nvPr/>
        </p:nvPicPr>
        <p:blipFill>
          <a:blip r:embed="rId1"/>
          <a:stretch/>
        </p:blipFill>
        <p:spPr>
          <a:xfrm>
            <a:off x="991080" y="309240"/>
            <a:ext cx="6156720" cy="426600"/>
          </a:xfrm>
          <a:prstGeom prst="rect">
            <a:avLst/>
          </a:prstGeom>
          <a:ln>
            <a:noFill/>
          </a:ln>
        </p:spPr>
      </p:pic>
      <p:grpSp>
        <p:nvGrpSpPr>
          <p:cNvPr id="206" name="Group 1"/>
          <p:cNvGrpSpPr/>
          <p:nvPr/>
        </p:nvGrpSpPr>
        <p:grpSpPr>
          <a:xfrm>
            <a:off x="698400" y="3548160"/>
            <a:ext cx="2571120" cy="487800"/>
            <a:chOff x="698400" y="3548160"/>
            <a:chExt cx="2571120" cy="487800"/>
          </a:xfrm>
        </p:grpSpPr>
        <p:pic>
          <p:nvPicPr>
            <p:cNvPr id="207" name="object 4" descr=""/>
            <p:cNvPicPr/>
            <p:nvPr/>
          </p:nvPicPr>
          <p:blipFill>
            <a:blip r:embed="rId2"/>
            <a:stretch/>
          </p:blipFill>
          <p:spPr>
            <a:xfrm>
              <a:off x="698400" y="3548160"/>
              <a:ext cx="2571120" cy="243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8" name="object 5" descr=""/>
            <p:cNvPicPr/>
            <p:nvPr/>
          </p:nvPicPr>
          <p:blipFill>
            <a:blip r:embed="rId3"/>
            <a:stretch/>
          </p:blipFill>
          <p:spPr>
            <a:xfrm>
              <a:off x="698400" y="3792600"/>
              <a:ext cx="6058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9" name="object 6" descr=""/>
            <p:cNvPicPr/>
            <p:nvPr/>
          </p:nvPicPr>
          <p:blipFill>
            <a:blip r:embed="rId4"/>
            <a:stretch/>
          </p:blipFill>
          <p:spPr>
            <a:xfrm>
              <a:off x="1228680" y="3792600"/>
              <a:ext cx="1702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0" name="object 7" descr=""/>
            <p:cNvPicPr/>
            <p:nvPr/>
          </p:nvPicPr>
          <p:blipFill>
            <a:blip r:embed="rId5"/>
            <a:stretch/>
          </p:blipFill>
          <p:spPr>
            <a:xfrm>
              <a:off x="1358280" y="3792600"/>
              <a:ext cx="629280" cy="2433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11" name="Group 2"/>
          <p:cNvGrpSpPr/>
          <p:nvPr/>
        </p:nvGrpSpPr>
        <p:grpSpPr>
          <a:xfrm>
            <a:off x="698400" y="4158360"/>
            <a:ext cx="1921680" cy="731160"/>
            <a:chOff x="698400" y="4158360"/>
            <a:chExt cx="1921680" cy="731160"/>
          </a:xfrm>
        </p:grpSpPr>
        <p:pic>
          <p:nvPicPr>
            <p:cNvPr id="212" name="object 9" descr=""/>
            <p:cNvPicPr/>
            <p:nvPr/>
          </p:nvPicPr>
          <p:blipFill>
            <a:blip r:embed="rId6"/>
            <a:stretch/>
          </p:blipFill>
          <p:spPr>
            <a:xfrm>
              <a:off x="698400" y="4158360"/>
              <a:ext cx="181152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3" name="object 10" descr=""/>
            <p:cNvPicPr/>
            <p:nvPr/>
          </p:nvPicPr>
          <p:blipFill>
            <a:blip r:embed="rId7"/>
            <a:stretch/>
          </p:blipFill>
          <p:spPr>
            <a:xfrm>
              <a:off x="698400" y="4402080"/>
              <a:ext cx="183852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4" name="object 11" descr=""/>
            <p:cNvPicPr/>
            <p:nvPr/>
          </p:nvPicPr>
          <p:blipFill>
            <a:blip r:embed="rId8"/>
            <a:stretch/>
          </p:blipFill>
          <p:spPr>
            <a:xfrm>
              <a:off x="2449800" y="4402080"/>
              <a:ext cx="1702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5" name="object 12" descr=""/>
            <p:cNvPicPr/>
            <p:nvPr/>
          </p:nvPicPr>
          <p:blipFill>
            <a:blip r:embed="rId9"/>
            <a:stretch/>
          </p:blipFill>
          <p:spPr>
            <a:xfrm>
              <a:off x="698400" y="4645800"/>
              <a:ext cx="628920" cy="24372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16" name="object 13" descr=""/>
          <p:cNvPicPr/>
          <p:nvPr/>
        </p:nvPicPr>
        <p:blipFill>
          <a:blip r:embed="rId10"/>
          <a:stretch/>
        </p:blipFill>
        <p:spPr>
          <a:xfrm>
            <a:off x="708480" y="984600"/>
            <a:ext cx="2484720" cy="2419200"/>
          </a:xfrm>
          <a:prstGeom prst="rect">
            <a:avLst/>
          </a:prstGeom>
          <a:ln>
            <a:noFill/>
          </a:ln>
        </p:spPr>
      </p:pic>
      <p:pic>
        <p:nvPicPr>
          <p:cNvPr id="217" name="object 14" descr=""/>
          <p:cNvPicPr/>
          <p:nvPr/>
        </p:nvPicPr>
        <p:blipFill>
          <a:blip r:embed="rId11"/>
          <a:stretch/>
        </p:blipFill>
        <p:spPr>
          <a:xfrm>
            <a:off x="3310200" y="984600"/>
            <a:ext cx="2268000" cy="2419200"/>
          </a:xfrm>
          <a:prstGeom prst="rect">
            <a:avLst/>
          </a:prstGeom>
          <a:ln>
            <a:noFill/>
          </a:ln>
        </p:spPr>
      </p:pic>
      <p:pic>
        <p:nvPicPr>
          <p:cNvPr id="218" name="object 15" descr=""/>
          <p:cNvPicPr/>
          <p:nvPr/>
        </p:nvPicPr>
        <p:blipFill>
          <a:blip r:embed="rId12"/>
          <a:stretch/>
        </p:blipFill>
        <p:spPr>
          <a:xfrm>
            <a:off x="5695200" y="984600"/>
            <a:ext cx="3165840" cy="2419200"/>
          </a:xfrm>
          <a:prstGeom prst="rect">
            <a:avLst/>
          </a:prstGeom>
          <a:ln>
            <a:noFill/>
          </a:ln>
        </p:spPr>
      </p:pic>
      <p:grpSp>
        <p:nvGrpSpPr>
          <p:cNvPr id="219" name="Group 3"/>
          <p:cNvGrpSpPr/>
          <p:nvPr/>
        </p:nvGrpSpPr>
        <p:grpSpPr>
          <a:xfrm>
            <a:off x="3348360" y="3507120"/>
            <a:ext cx="1994760" cy="487080"/>
            <a:chOff x="3348360" y="3507120"/>
            <a:chExt cx="1994760" cy="487080"/>
          </a:xfrm>
        </p:grpSpPr>
        <p:pic>
          <p:nvPicPr>
            <p:cNvPr id="220" name="object 17" descr=""/>
            <p:cNvPicPr/>
            <p:nvPr/>
          </p:nvPicPr>
          <p:blipFill>
            <a:blip r:embed="rId13"/>
            <a:stretch/>
          </p:blipFill>
          <p:spPr>
            <a:xfrm>
              <a:off x="3348360" y="3507120"/>
              <a:ext cx="186624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1" name="object 18" descr=""/>
            <p:cNvPicPr/>
            <p:nvPr/>
          </p:nvPicPr>
          <p:blipFill>
            <a:blip r:embed="rId14"/>
            <a:stretch/>
          </p:blipFill>
          <p:spPr>
            <a:xfrm>
              <a:off x="3348360" y="3750840"/>
              <a:ext cx="13168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2" name="object 19" descr=""/>
            <p:cNvPicPr/>
            <p:nvPr/>
          </p:nvPicPr>
          <p:blipFill>
            <a:blip r:embed="rId15"/>
            <a:stretch/>
          </p:blipFill>
          <p:spPr>
            <a:xfrm>
              <a:off x="4583160" y="3750840"/>
              <a:ext cx="1702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3" name="object 20" descr=""/>
            <p:cNvPicPr/>
            <p:nvPr/>
          </p:nvPicPr>
          <p:blipFill>
            <a:blip r:embed="rId16"/>
            <a:stretch/>
          </p:blipFill>
          <p:spPr>
            <a:xfrm>
              <a:off x="4714200" y="3750840"/>
              <a:ext cx="628920" cy="2433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24" name="Group 4"/>
          <p:cNvGrpSpPr/>
          <p:nvPr/>
        </p:nvGrpSpPr>
        <p:grpSpPr>
          <a:xfrm>
            <a:off x="3348360" y="4116240"/>
            <a:ext cx="1882080" cy="731880"/>
            <a:chOff x="3348360" y="4116240"/>
            <a:chExt cx="1882080" cy="731880"/>
          </a:xfrm>
        </p:grpSpPr>
        <p:pic>
          <p:nvPicPr>
            <p:cNvPr id="225" name="object 22" descr=""/>
            <p:cNvPicPr/>
            <p:nvPr/>
          </p:nvPicPr>
          <p:blipFill>
            <a:blip r:embed="rId17"/>
            <a:stretch/>
          </p:blipFill>
          <p:spPr>
            <a:xfrm>
              <a:off x="3348360" y="4116240"/>
              <a:ext cx="1811520" cy="243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6" name="object 23" descr=""/>
            <p:cNvPicPr/>
            <p:nvPr/>
          </p:nvPicPr>
          <p:blipFill>
            <a:blip r:embed="rId18"/>
            <a:stretch/>
          </p:blipFill>
          <p:spPr>
            <a:xfrm>
              <a:off x="3348360" y="4360680"/>
              <a:ext cx="183852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7" name="object 24" descr=""/>
            <p:cNvPicPr/>
            <p:nvPr/>
          </p:nvPicPr>
          <p:blipFill>
            <a:blip r:embed="rId19"/>
            <a:stretch/>
          </p:blipFill>
          <p:spPr>
            <a:xfrm>
              <a:off x="5099760" y="4360680"/>
              <a:ext cx="1306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object 25" descr=""/>
            <p:cNvPicPr/>
            <p:nvPr/>
          </p:nvPicPr>
          <p:blipFill>
            <a:blip r:embed="rId20"/>
            <a:stretch/>
          </p:blipFill>
          <p:spPr>
            <a:xfrm>
              <a:off x="3348360" y="4604760"/>
              <a:ext cx="759240" cy="2433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29" name="Group 5"/>
          <p:cNvGrpSpPr/>
          <p:nvPr/>
        </p:nvGrpSpPr>
        <p:grpSpPr>
          <a:xfrm>
            <a:off x="5721480" y="3507120"/>
            <a:ext cx="2571480" cy="487080"/>
            <a:chOff x="5721480" y="3507120"/>
            <a:chExt cx="2571480" cy="487080"/>
          </a:xfrm>
        </p:grpSpPr>
        <p:pic>
          <p:nvPicPr>
            <p:cNvPr id="230" name="object 27" descr=""/>
            <p:cNvPicPr/>
            <p:nvPr/>
          </p:nvPicPr>
          <p:blipFill>
            <a:blip r:embed="rId21"/>
            <a:stretch/>
          </p:blipFill>
          <p:spPr>
            <a:xfrm>
              <a:off x="5721480" y="3507120"/>
              <a:ext cx="25714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object 28" descr=""/>
            <p:cNvPicPr/>
            <p:nvPr/>
          </p:nvPicPr>
          <p:blipFill>
            <a:blip r:embed="rId22"/>
            <a:stretch/>
          </p:blipFill>
          <p:spPr>
            <a:xfrm>
              <a:off x="5721480" y="3750840"/>
              <a:ext cx="60624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object 29" descr=""/>
            <p:cNvPicPr/>
            <p:nvPr/>
          </p:nvPicPr>
          <p:blipFill>
            <a:blip r:embed="rId23"/>
            <a:stretch/>
          </p:blipFill>
          <p:spPr>
            <a:xfrm>
              <a:off x="6251760" y="3750840"/>
              <a:ext cx="17100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object 30" descr=""/>
            <p:cNvPicPr/>
            <p:nvPr/>
          </p:nvPicPr>
          <p:blipFill>
            <a:blip r:embed="rId24"/>
            <a:stretch/>
          </p:blipFill>
          <p:spPr>
            <a:xfrm>
              <a:off x="6381720" y="3750840"/>
              <a:ext cx="758880" cy="2433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4" name="Group 6"/>
          <p:cNvGrpSpPr/>
          <p:nvPr/>
        </p:nvGrpSpPr>
        <p:grpSpPr>
          <a:xfrm>
            <a:off x="5721480" y="4116240"/>
            <a:ext cx="2724840" cy="731880"/>
            <a:chOff x="5721480" y="4116240"/>
            <a:chExt cx="2724840" cy="731880"/>
          </a:xfrm>
        </p:grpSpPr>
        <p:pic>
          <p:nvPicPr>
            <p:cNvPr id="235" name="object 32" descr=""/>
            <p:cNvPicPr/>
            <p:nvPr/>
          </p:nvPicPr>
          <p:blipFill>
            <a:blip r:embed="rId25"/>
            <a:stretch/>
          </p:blipFill>
          <p:spPr>
            <a:xfrm>
              <a:off x="5721480" y="4116240"/>
              <a:ext cx="1811520" cy="243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object 33" descr=""/>
            <p:cNvPicPr/>
            <p:nvPr/>
          </p:nvPicPr>
          <p:blipFill>
            <a:blip r:embed="rId26"/>
            <a:stretch/>
          </p:blipFill>
          <p:spPr>
            <a:xfrm>
              <a:off x="5721480" y="4360680"/>
              <a:ext cx="183852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object 34" descr=""/>
            <p:cNvPicPr/>
            <p:nvPr/>
          </p:nvPicPr>
          <p:blipFill>
            <a:blip r:embed="rId27"/>
            <a:stretch/>
          </p:blipFill>
          <p:spPr>
            <a:xfrm>
              <a:off x="7472880" y="4360680"/>
              <a:ext cx="1702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object 35" descr=""/>
            <p:cNvPicPr/>
            <p:nvPr/>
          </p:nvPicPr>
          <p:blipFill>
            <a:blip r:embed="rId28"/>
            <a:stretch/>
          </p:blipFill>
          <p:spPr>
            <a:xfrm>
              <a:off x="7602480" y="4360680"/>
              <a:ext cx="75924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object 36" descr=""/>
            <p:cNvPicPr/>
            <p:nvPr/>
          </p:nvPicPr>
          <p:blipFill>
            <a:blip r:embed="rId29"/>
            <a:stretch/>
          </p:blipFill>
          <p:spPr>
            <a:xfrm>
              <a:off x="5721480" y="4604760"/>
              <a:ext cx="269316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object 37" descr=""/>
            <p:cNvPicPr/>
            <p:nvPr/>
          </p:nvPicPr>
          <p:blipFill>
            <a:blip r:embed="rId30"/>
            <a:stretch/>
          </p:blipFill>
          <p:spPr>
            <a:xfrm>
              <a:off x="8327880" y="4604760"/>
              <a:ext cx="118440" cy="24336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object 2" descr=""/>
          <p:cNvPicPr/>
          <p:nvPr/>
        </p:nvPicPr>
        <p:blipFill>
          <a:blip r:embed="rId1"/>
          <a:stretch/>
        </p:blipFill>
        <p:spPr>
          <a:xfrm>
            <a:off x="991080" y="312840"/>
            <a:ext cx="6156720" cy="426600"/>
          </a:xfrm>
          <a:prstGeom prst="rect">
            <a:avLst/>
          </a:prstGeom>
          <a:ln>
            <a:noFill/>
          </a:ln>
        </p:spPr>
      </p:pic>
      <p:grpSp>
        <p:nvGrpSpPr>
          <p:cNvPr id="242" name="Group 1"/>
          <p:cNvGrpSpPr/>
          <p:nvPr/>
        </p:nvGrpSpPr>
        <p:grpSpPr>
          <a:xfrm>
            <a:off x="439560" y="1420200"/>
            <a:ext cx="4084560" cy="3332880"/>
            <a:chOff x="439560" y="1420200"/>
            <a:chExt cx="4084560" cy="3332880"/>
          </a:xfrm>
        </p:grpSpPr>
        <p:sp>
          <p:nvSpPr>
            <p:cNvPr id="243" name="CustomShape 2"/>
            <p:cNvSpPr/>
            <p:nvPr/>
          </p:nvSpPr>
          <p:spPr>
            <a:xfrm>
              <a:off x="439560" y="1678680"/>
              <a:ext cx="2473560" cy="2473560"/>
            </a:xfrm>
            <a:custGeom>
              <a:avLst/>
              <a:gdLst/>
              <a:ahLst/>
              <a:rect l="l" t="t" r="r" b="b"/>
              <a:pathLst>
                <a:path w="2473960" h="2473960">
                  <a:moveTo>
                    <a:pt x="1236726" y="0"/>
                  </a:moveTo>
                  <a:lnTo>
                    <a:pt x="1188164" y="935"/>
                  </a:lnTo>
                  <a:lnTo>
                    <a:pt x="1140077" y="3720"/>
                  </a:lnTo>
                  <a:lnTo>
                    <a:pt x="1092498" y="8320"/>
                  </a:lnTo>
                  <a:lnTo>
                    <a:pt x="1045463" y="14700"/>
                  </a:lnTo>
                  <a:lnTo>
                    <a:pt x="999004" y="22826"/>
                  </a:lnTo>
                  <a:lnTo>
                    <a:pt x="953158" y="32663"/>
                  </a:lnTo>
                  <a:lnTo>
                    <a:pt x="907957" y="44178"/>
                  </a:lnTo>
                  <a:lnTo>
                    <a:pt x="863437" y="57335"/>
                  </a:lnTo>
                  <a:lnTo>
                    <a:pt x="819631" y="72101"/>
                  </a:lnTo>
                  <a:lnTo>
                    <a:pt x="776575" y="88441"/>
                  </a:lnTo>
                  <a:lnTo>
                    <a:pt x="734302" y="106320"/>
                  </a:lnTo>
                  <a:lnTo>
                    <a:pt x="692847" y="125705"/>
                  </a:lnTo>
                  <a:lnTo>
                    <a:pt x="652245" y="146561"/>
                  </a:lnTo>
                  <a:lnTo>
                    <a:pt x="612529" y="168853"/>
                  </a:lnTo>
                  <a:lnTo>
                    <a:pt x="573734" y="192548"/>
                  </a:lnTo>
                  <a:lnTo>
                    <a:pt x="535895" y="217610"/>
                  </a:lnTo>
                  <a:lnTo>
                    <a:pt x="499045" y="244005"/>
                  </a:lnTo>
                  <a:lnTo>
                    <a:pt x="463219" y="271700"/>
                  </a:lnTo>
                  <a:lnTo>
                    <a:pt x="428452" y="300660"/>
                  </a:lnTo>
                  <a:lnTo>
                    <a:pt x="394778" y="330850"/>
                  </a:lnTo>
                  <a:lnTo>
                    <a:pt x="362230" y="362235"/>
                  </a:lnTo>
                  <a:lnTo>
                    <a:pt x="330845" y="394783"/>
                  </a:lnTo>
                  <a:lnTo>
                    <a:pt x="300655" y="428457"/>
                  </a:lnTo>
                  <a:lnTo>
                    <a:pt x="271696" y="463224"/>
                  </a:lnTo>
                  <a:lnTo>
                    <a:pt x="244002" y="499050"/>
                  </a:lnTo>
                  <a:lnTo>
                    <a:pt x="217606" y="535900"/>
                  </a:lnTo>
                  <a:lnTo>
                    <a:pt x="192544" y="573740"/>
                  </a:lnTo>
                  <a:lnTo>
                    <a:pt x="168850" y="612535"/>
                  </a:lnTo>
                  <a:lnTo>
                    <a:pt x="146558" y="652251"/>
                  </a:lnTo>
                  <a:lnTo>
                    <a:pt x="125703" y="692853"/>
                  </a:lnTo>
                  <a:lnTo>
                    <a:pt x="106318" y="734308"/>
                  </a:lnTo>
                  <a:lnTo>
                    <a:pt x="88439" y="776580"/>
                  </a:lnTo>
                  <a:lnTo>
                    <a:pt x="72100" y="819636"/>
                  </a:lnTo>
                  <a:lnTo>
                    <a:pt x="57334" y="863441"/>
                  </a:lnTo>
                  <a:lnTo>
                    <a:pt x="44177" y="907961"/>
                  </a:lnTo>
                  <a:lnTo>
                    <a:pt x="32663" y="953162"/>
                  </a:lnTo>
                  <a:lnTo>
                    <a:pt x="22825" y="999008"/>
                  </a:lnTo>
                  <a:lnTo>
                    <a:pt x="14700" y="1045466"/>
                  </a:lnTo>
                  <a:lnTo>
                    <a:pt x="8320" y="1092501"/>
                  </a:lnTo>
                  <a:lnTo>
                    <a:pt x="3720" y="1140079"/>
                  </a:lnTo>
                  <a:lnTo>
                    <a:pt x="935" y="1188165"/>
                  </a:lnTo>
                  <a:lnTo>
                    <a:pt x="0" y="1236726"/>
                  </a:lnTo>
                  <a:lnTo>
                    <a:pt x="935" y="1285286"/>
                  </a:lnTo>
                  <a:lnTo>
                    <a:pt x="3720" y="1333372"/>
                  </a:lnTo>
                  <a:lnTo>
                    <a:pt x="8320" y="1380950"/>
                  </a:lnTo>
                  <a:lnTo>
                    <a:pt x="14700" y="1427985"/>
                  </a:lnTo>
                  <a:lnTo>
                    <a:pt x="22825" y="1474443"/>
                  </a:lnTo>
                  <a:lnTo>
                    <a:pt x="32663" y="1520289"/>
                  </a:lnTo>
                  <a:lnTo>
                    <a:pt x="44177" y="1565490"/>
                  </a:lnTo>
                  <a:lnTo>
                    <a:pt x="57334" y="1610010"/>
                  </a:lnTo>
                  <a:lnTo>
                    <a:pt x="72100" y="1653815"/>
                  </a:lnTo>
                  <a:lnTo>
                    <a:pt x="88439" y="1696871"/>
                  </a:lnTo>
                  <a:lnTo>
                    <a:pt x="106318" y="1739143"/>
                  </a:lnTo>
                  <a:lnTo>
                    <a:pt x="125703" y="1780598"/>
                  </a:lnTo>
                  <a:lnTo>
                    <a:pt x="146558" y="1821200"/>
                  </a:lnTo>
                  <a:lnTo>
                    <a:pt x="168850" y="1860916"/>
                  </a:lnTo>
                  <a:lnTo>
                    <a:pt x="192544" y="1899711"/>
                  </a:lnTo>
                  <a:lnTo>
                    <a:pt x="217606" y="1937551"/>
                  </a:lnTo>
                  <a:lnTo>
                    <a:pt x="244002" y="1974401"/>
                  </a:lnTo>
                  <a:lnTo>
                    <a:pt x="271696" y="2010227"/>
                  </a:lnTo>
                  <a:lnTo>
                    <a:pt x="300655" y="2044994"/>
                  </a:lnTo>
                  <a:lnTo>
                    <a:pt x="330845" y="2078668"/>
                  </a:lnTo>
                  <a:lnTo>
                    <a:pt x="362230" y="2111216"/>
                  </a:lnTo>
                  <a:lnTo>
                    <a:pt x="394778" y="2142601"/>
                  </a:lnTo>
                  <a:lnTo>
                    <a:pt x="428452" y="2172791"/>
                  </a:lnTo>
                  <a:lnTo>
                    <a:pt x="463219" y="2201751"/>
                  </a:lnTo>
                  <a:lnTo>
                    <a:pt x="499045" y="2229446"/>
                  </a:lnTo>
                  <a:lnTo>
                    <a:pt x="535895" y="2255841"/>
                  </a:lnTo>
                  <a:lnTo>
                    <a:pt x="573734" y="2280903"/>
                  </a:lnTo>
                  <a:lnTo>
                    <a:pt x="612529" y="2304598"/>
                  </a:lnTo>
                  <a:lnTo>
                    <a:pt x="652245" y="2326890"/>
                  </a:lnTo>
                  <a:lnTo>
                    <a:pt x="692847" y="2347746"/>
                  </a:lnTo>
                  <a:lnTo>
                    <a:pt x="734302" y="2367131"/>
                  </a:lnTo>
                  <a:lnTo>
                    <a:pt x="776575" y="2385010"/>
                  </a:lnTo>
                  <a:lnTo>
                    <a:pt x="819631" y="2401350"/>
                  </a:lnTo>
                  <a:lnTo>
                    <a:pt x="863437" y="2416116"/>
                  </a:lnTo>
                  <a:lnTo>
                    <a:pt x="907957" y="2429273"/>
                  </a:lnTo>
                  <a:lnTo>
                    <a:pt x="953158" y="2440788"/>
                  </a:lnTo>
                  <a:lnTo>
                    <a:pt x="999004" y="2450625"/>
                  </a:lnTo>
                  <a:lnTo>
                    <a:pt x="1045463" y="2458751"/>
                  </a:lnTo>
                  <a:lnTo>
                    <a:pt x="1092498" y="2465131"/>
                  </a:lnTo>
                  <a:lnTo>
                    <a:pt x="1140077" y="2469731"/>
                  </a:lnTo>
                  <a:lnTo>
                    <a:pt x="1188164" y="2472516"/>
                  </a:lnTo>
                  <a:lnTo>
                    <a:pt x="1236726" y="2473452"/>
                  </a:lnTo>
                  <a:lnTo>
                    <a:pt x="1285286" y="2472516"/>
                  </a:lnTo>
                  <a:lnTo>
                    <a:pt x="1333372" y="2469731"/>
                  </a:lnTo>
                  <a:lnTo>
                    <a:pt x="1380950" y="2465131"/>
                  </a:lnTo>
                  <a:lnTo>
                    <a:pt x="1427985" y="2458751"/>
                  </a:lnTo>
                  <a:lnTo>
                    <a:pt x="1474443" y="2450625"/>
                  </a:lnTo>
                  <a:lnTo>
                    <a:pt x="1520289" y="2440788"/>
                  </a:lnTo>
                  <a:lnTo>
                    <a:pt x="1565490" y="2429273"/>
                  </a:lnTo>
                  <a:lnTo>
                    <a:pt x="1610010" y="2416116"/>
                  </a:lnTo>
                  <a:lnTo>
                    <a:pt x="1653815" y="2401350"/>
                  </a:lnTo>
                  <a:lnTo>
                    <a:pt x="1696871" y="2385010"/>
                  </a:lnTo>
                  <a:lnTo>
                    <a:pt x="1739143" y="2367131"/>
                  </a:lnTo>
                  <a:lnTo>
                    <a:pt x="1780598" y="2347746"/>
                  </a:lnTo>
                  <a:lnTo>
                    <a:pt x="1821200" y="2326890"/>
                  </a:lnTo>
                  <a:lnTo>
                    <a:pt x="1860916" y="2304598"/>
                  </a:lnTo>
                  <a:lnTo>
                    <a:pt x="1899711" y="2280903"/>
                  </a:lnTo>
                  <a:lnTo>
                    <a:pt x="1937551" y="2255841"/>
                  </a:lnTo>
                  <a:lnTo>
                    <a:pt x="1974401" y="2229446"/>
                  </a:lnTo>
                  <a:lnTo>
                    <a:pt x="2010227" y="2201751"/>
                  </a:lnTo>
                  <a:lnTo>
                    <a:pt x="2044994" y="2172791"/>
                  </a:lnTo>
                  <a:lnTo>
                    <a:pt x="2078668" y="2142601"/>
                  </a:lnTo>
                  <a:lnTo>
                    <a:pt x="2111216" y="2111216"/>
                  </a:lnTo>
                  <a:lnTo>
                    <a:pt x="2142601" y="2078668"/>
                  </a:lnTo>
                  <a:lnTo>
                    <a:pt x="2172791" y="2044994"/>
                  </a:lnTo>
                  <a:lnTo>
                    <a:pt x="2201751" y="2010227"/>
                  </a:lnTo>
                  <a:lnTo>
                    <a:pt x="2229446" y="1974401"/>
                  </a:lnTo>
                  <a:lnTo>
                    <a:pt x="2255841" y="1937551"/>
                  </a:lnTo>
                  <a:lnTo>
                    <a:pt x="2280903" y="1899711"/>
                  </a:lnTo>
                  <a:lnTo>
                    <a:pt x="2304598" y="1860916"/>
                  </a:lnTo>
                  <a:lnTo>
                    <a:pt x="2326890" y="1821200"/>
                  </a:lnTo>
                  <a:lnTo>
                    <a:pt x="2347746" y="1780598"/>
                  </a:lnTo>
                  <a:lnTo>
                    <a:pt x="2367131" y="1739143"/>
                  </a:lnTo>
                  <a:lnTo>
                    <a:pt x="2385010" y="1696871"/>
                  </a:lnTo>
                  <a:lnTo>
                    <a:pt x="2401350" y="1653815"/>
                  </a:lnTo>
                  <a:lnTo>
                    <a:pt x="2416116" y="1610010"/>
                  </a:lnTo>
                  <a:lnTo>
                    <a:pt x="2429273" y="1565490"/>
                  </a:lnTo>
                  <a:lnTo>
                    <a:pt x="2440788" y="1520289"/>
                  </a:lnTo>
                  <a:lnTo>
                    <a:pt x="2450625" y="1474443"/>
                  </a:lnTo>
                  <a:lnTo>
                    <a:pt x="2458751" y="1427985"/>
                  </a:lnTo>
                  <a:lnTo>
                    <a:pt x="2465131" y="1380950"/>
                  </a:lnTo>
                  <a:lnTo>
                    <a:pt x="2469731" y="1333372"/>
                  </a:lnTo>
                  <a:lnTo>
                    <a:pt x="2472516" y="1285286"/>
                  </a:lnTo>
                  <a:lnTo>
                    <a:pt x="2473452" y="1236726"/>
                  </a:lnTo>
                  <a:lnTo>
                    <a:pt x="2472516" y="1188165"/>
                  </a:lnTo>
                  <a:lnTo>
                    <a:pt x="2469731" y="1140079"/>
                  </a:lnTo>
                  <a:lnTo>
                    <a:pt x="2465131" y="1092501"/>
                  </a:lnTo>
                  <a:lnTo>
                    <a:pt x="2458751" y="1045466"/>
                  </a:lnTo>
                  <a:lnTo>
                    <a:pt x="2450625" y="999008"/>
                  </a:lnTo>
                  <a:lnTo>
                    <a:pt x="2440788" y="953162"/>
                  </a:lnTo>
                  <a:lnTo>
                    <a:pt x="2429273" y="907961"/>
                  </a:lnTo>
                  <a:lnTo>
                    <a:pt x="2416116" y="863441"/>
                  </a:lnTo>
                  <a:lnTo>
                    <a:pt x="2401350" y="819636"/>
                  </a:lnTo>
                  <a:lnTo>
                    <a:pt x="2385010" y="776580"/>
                  </a:lnTo>
                  <a:lnTo>
                    <a:pt x="2367131" y="734308"/>
                  </a:lnTo>
                  <a:lnTo>
                    <a:pt x="2347746" y="692853"/>
                  </a:lnTo>
                  <a:lnTo>
                    <a:pt x="2326890" y="652251"/>
                  </a:lnTo>
                  <a:lnTo>
                    <a:pt x="2304598" y="612535"/>
                  </a:lnTo>
                  <a:lnTo>
                    <a:pt x="2280903" y="573740"/>
                  </a:lnTo>
                  <a:lnTo>
                    <a:pt x="2255841" y="535900"/>
                  </a:lnTo>
                  <a:lnTo>
                    <a:pt x="2229446" y="499050"/>
                  </a:lnTo>
                  <a:lnTo>
                    <a:pt x="2201751" y="463224"/>
                  </a:lnTo>
                  <a:lnTo>
                    <a:pt x="2172791" y="428457"/>
                  </a:lnTo>
                  <a:lnTo>
                    <a:pt x="2142601" y="394783"/>
                  </a:lnTo>
                  <a:lnTo>
                    <a:pt x="2111216" y="362235"/>
                  </a:lnTo>
                  <a:lnTo>
                    <a:pt x="2078668" y="330850"/>
                  </a:lnTo>
                  <a:lnTo>
                    <a:pt x="2044994" y="300660"/>
                  </a:lnTo>
                  <a:lnTo>
                    <a:pt x="2010227" y="271700"/>
                  </a:lnTo>
                  <a:lnTo>
                    <a:pt x="1974401" y="244005"/>
                  </a:lnTo>
                  <a:lnTo>
                    <a:pt x="1937551" y="217610"/>
                  </a:lnTo>
                  <a:lnTo>
                    <a:pt x="1899711" y="192548"/>
                  </a:lnTo>
                  <a:lnTo>
                    <a:pt x="1860916" y="168853"/>
                  </a:lnTo>
                  <a:lnTo>
                    <a:pt x="1821200" y="146561"/>
                  </a:lnTo>
                  <a:lnTo>
                    <a:pt x="1780598" y="125705"/>
                  </a:lnTo>
                  <a:lnTo>
                    <a:pt x="1739143" y="106320"/>
                  </a:lnTo>
                  <a:lnTo>
                    <a:pt x="1696871" y="88441"/>
                  </a:lnTo>
                  <a:lnTo>
                    <a:pt x="1653815" y="72101"/>
                  </a:lnTo>
                  <a:lnTo>
                    <a:pt x="1610010" y="57335"/>
                  </a:lnTo>
                  <a:lnTo>
                    <a:pt x="1565490" y="44178"/>
                  </a:lnTo>
                  <a:lnTo>
                    <a:pt x="1520289" y="32663"/>
                  </a:lnTo>
                  <a:lnTo>
                    <a:pt x="1474443" y="22826"/>
                  </a:lnTo>
                  <a:lnTo>
                    <a:pt x="1427985" y="14700"/>
                  </a:lnTo>
                  <a:lnTo>
                    <a:pt x="1380950" y="8320"/>
                  </a:lnTo>
                  <a:lnTo>
                    <a:pt x="1333372" y="3720"/>
                  </a:lnTo>
                  <a:lnTo>
                    <a:pt x="1285286" y="935"/>
                  </a:lnTo>
                  <a:lnTo>
                    <a:pt x="1236726" y="0"/>
                  </a:lnTo>
                  <a:close/>
                </a:path>
              </a:pathLst>
            </a:custGeom>
            <a:solidFill>
              <a:srgbClr val="8eb4e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4" name="CustomShape 3"/>
            <p:cNvSpPr/>
            <p:nvPr/>
          </p:nvSpPr>
          <p:spPr>
            <a:xfrm>
              <a:off x="439560" y="1678680"/>
              <a:ext cx="2473560" cy="2473560"/>
            </a:xfrm>
            <a:custGeom>
              <a:avLst/>
              <a:gdLst/>
              <a:ahLst/>
              <a:rect l="l" t="t" r="r" b="b"/>
              <a:pathLst>
                <a:path w="2473960" h="2473960">
                  <a:moveTo>
                    <a:pt x="0" y="1236726"/>
                  </a:moveTo>
                  <a:lnTo>
                    <a:pt x="935" y="1188165"/>
                  </a:lnTo>
                  <a:lnTo>
                    <a:pt x="3720" y="1140079"/>
                  </a:lnTo>
                  <a:lnTo>
                    <a:pt x="8320" y="1092501"/>
                  </a:lnTo>
                  <a:lnTo>
                    <a:pt x="14700" y="1045466"/>
                  </a:lnTo>
                  <a:lnTo>
                    <a:pt x="22825" y="999008"/>
                  </a:lnTo>
                  <a:lnTo>
                    <a:pt x="32663" y="953162"/>
                  </a:lnTo>
                  <a:lnTo>
                    <a:pt x="44177" y="907961"/>
                  </a:lnTo>
                  <a:lnTo>
                    <a:pt x="57334" y="863441"/>
                  </a:lnTo>
                  <a:lnTo>
                    <a:pt x="72100" y="819636"/>
                  </a:lnTo>
                  <a:lnTo>
                    <a:pt x="88439" y="776580"/>
                  </a:lnTo>
                  <a:lnTo>
                    <a:pt x="106318" y="734308"/>
                  </a:lnTo>
                  <a:lnTo>
                    <a:pt x="125703" y="692853"/>
                  </a:lnTo>
                  <a:lnTo>
                    <a:pt x="146558" y="652251"/>
                  </a:lnTo>
                  <a:lnTo>
                    <a:pt x="168850" y="612535"/>
                  </a:lnTo>
                  <a:lnTo>
                    <a:pt x="192544" y="573740"/>
                  </a:lnTo>
                  <a:lnTo>
                    <a:pt x="217606" y="535900"/>
                  </a:lnTo>
                  <a:lnTo>
                    <a:pt x="244002" y="499050"/>
                  </a:lnTo>
                  <a:lnTo>
                    <a:pt x="271696" y="463224"/>
                  </a:lnTo>
                  <a:lnTo>
                    <a:pt x="300655" y="428457"/>
                  </a:lnTo>
                  <a:lnTo>
                    <a:pt x="330845" y="394783"/>
                  </a:lnTo>
                  <a:lnTo>
                    <a:pt x="362230" y="362235"/>
                  </a:lnTo>
                  <a:lnTo>
                    <a:pt x="394778" y="330850"/>
                  </a:lnTo>
                  <a:lnTo>
                    <a:pt x="428452" y="300660"/>
                  </a:lnTo>
                  <a:lnTo>
                    <a:pt x="463219" y="271700"/>
                  </a:lnTo>
                  <a:lnTo>
                    <a:pt x="499045" y="244005"/>
                  </a:lnTo>
                  <a:lnTo>
                    <a:pt x="535895" y="217610"/>
                  </a:lnTo>
                  <a:lnTo>
                    <a:pt x="573734" y="192548"/>
                  </a:lnTo>
                  <a:lnTo>
                    <a:pt x="612529" y="168853"/>
                  </a:lnTo>
                  <a:lnTo>
                    <a:pt x="652245" y="146561"/>
                  </a:lnTo>
                  <a:lnTo>
                    <a:pt x="692847" y="125705"/>
                  </a:lnTo>
                  <a:lnTo>
                    <a:pt x="734302" y="106320"/>
                  </a:lnTo>
                  <a:lnTo>
                    <a:pt x="776575" y="88441"/>
                  </a:lnTo>
                  <a:lnTo>
                    <a:pt x="819631" y="72101"/>
                  </a:lnTo>
                  <a:lnTo>
                    <a:pt x="863437" y="57335"/>
                  </a:lnTo>
                  <a:lnTo>
                    <a:pt x="907957" y="44178"/>
                  </a:lnTo>
                  <a:lnTo>
                    <a:pt x="953158" y="32663"/>
                  </a:lnTo>
                  <a:lnTo>
                    <a:pt x="999004" y="22826"/>
                  </a:lnTo>
                  <a:lnTo>
                    <a:pt x="1045463" y="14700"/>
                  </a:lnTo>
                  <a:lnTo>
                    <a:pt x="1092498" y="8320"/>
                  </a:lnTo>
                  <a:lnTo>
                    <a:pt x="1140077" y="3720"/>
                  </a:lnTo>
                  <a:lnTo>
                    <a:pt x="1188164" y="935"/>
                  </a:lnTo>
                  <a:lnTo>
                    <a:pt x="1236726" y="0"/>
                  </a:lnTo>
                  <a:lnTo>
                    <a:pt x="1285286" y="935"/>
                  </a:lnTo>
                  <a:lnTo>
                    <a:pt x="1333372" y="3720"/>
                  </a:lnTo>
                  <a:lnTo>
                    <a:pt x="1380950" y="8320"/>
                  </a:lnTo>
                  <a:lnTo>
                    <a:pt x="1427985" y="14700"/>
                  </a:lnTo>
                  <a:lnTo>
                    <a:pt x="1474443" y="22826"/>
                  </a:lnTo>
                  <a:lnTo>
                    <a:pt x="1520289" y="32663"/>
                  </a:lnTo>
                  <a:lnTo>
                    <a:pt x="1565490" y="44178"/>
                  </a:lnTo>
                  <a:lnTo>
                    <a:pt x="1610010" y="57335"/>
                  </a:lnTo>
                  <a:lnTo>
                    <a:pt x="1653815" y="72101"/>
                  </a:lnTo>
                  <a:lnTo>
                    <a:pt x="1696871" y="88441"/>
                  </a:lnTo>
                  <a:lnTo>
                    <a:pt x="1739143" y="106320"/>
                  </a:lnTo>
                  <a:lnTo>
                    <a:pt x="1780598" y="125705"/>
                  </a:lnTo>
                  <a:lnTo>
                    <a:pt x="1821200" y="146561"/>
                  </a:lnTo>
                  <a:lnTo>
                    <a:pt x="1860916" y="168853"/>
                  </a:lnTo>
                  <a:lnTo>
                    <a:pt x="1899711" y="192548"/>
                  </a:lnTo>
                  <a:lnTo>
                    <a:pt x="1937551" y="217610"/>
                  </a:lnTo>
                  <a:lnTo>
                    <a:pt x="1974401" y="244005"/>
                  </a:lnTo>
                  <a:lnTo>
                    <a:pt x="2010227" y="271700"/>
                  </a:lnTo>
                  <a:lnTo>
                    <a:pt x="2044994" y="300660"/>
                  </a:lnTo>
                  <a:lnTo>
                    <a:pt x="2078668" y="330850"/>
                  </a:lnTo>
                  <a:lnTo>
                    <a:pt x="2111216" y="362235"/>
                  </a:lnTo>
                  <a:lnTo>
                    <a:pt x="2142601" y="394783"/>
                  </a:lnTo>
                  <a:lnTo>
                    <a:pt x="2172791" y="428457"/>
                  </a:lnTo>
                  <a:lnTo>
                    <a:pt x="2201751" y="463224"/>
                  </a:lnTo>
                  <a:lnTo>
                    <a:pt x="2229446" y="499050"/>
                  </a:lnTo>
                  <a:lnTo>
                    <a:pt x="2255841" y="535900"/>
                  </a:lnTo>
                  <a:lnTo>
                    <a:pt x="2280903" y="573740"/>
                  </a:lnTo>
                  <a:lnTo>
                    <a:pt x="2304598" y="612535"/>
                  </a:lnTo>
                  <a:lnTo>
                    <a:pt x="2326890" y="652251"/>
                  </a:lnTo>
                  <a:lnTo>
                    <a:pt x="2347746" y="692853"/>
                  </a:lnTo>
                  <a:lnTo>
                    <a:pt x="2367131" y="734308"/>
                  </a:lnTo>
                  <a:lnTo>
                    <a:pt x="2385010" y="776580"/>
                  </a:lnTo>
                  <a:lnTo>
                    <a:pt x="2401350" y="819636"/>
                  </a:lnTo>
                  <a:lnTo>
                    <a:pt x="2416116" y="863441"/>
                  </a:lnTo>
                  <a:lnTo>
                    <a:pt x="2429273" y="907961"/>
                  </a:lnTo>
                  <a:lnTo>
                    <a:pt x="2440788" y="953162"/>
                  </a:lnTo>
                  <a:lnTo>
                    <a:pt x="2450625" y="999008"/>
                  </a:lnTo>
                  <a:lnTo>
                    <a:pt x="2458751" y="1045466"/>
                  </a:lnTo>
                  <a:lnTo>
                    <a:pt x="2465131" y="1092501"/>
                  </a:lnTo>
                  <a:lnTo>
                    <a:pt x="2469731" y="1140079"/>
                  </a:lnTo>
                  <a:lnTo>
                    <a:pt x="2472516" y="1188165"/>
                  </a:lnTo>
                  <a:lnTo>
                    <a:pt x="2473452" y="1236726"/>
                  </a:lnTo>
                  <a:lnTo>
                    <a:pt x="2472516" y="1285286"/>
                  </a:lnTo>
                  <a:lnTo>
                    <a:pt x="2469731" y="1333372"/>
                  </a:lnTo>
                  <a:lnTo>
                    <a:pt x="2465131" y="1380950"/>
                  </a:lnTo>
                  <a:lnTo>
                    <a:pt x="2458751" y="1427985"/>
                  </a:lnTo>
                  <a:lnTo>
                    <a:pt x="2450625" y="1474443"/>
                  </a:lnTo>
                  <a:lnTo>
                    <a:pt x="2440788" y="1520289"/>
                  </a:lnTo>
                  <a:lnTo>
                    <a:pt x="2429273" y="1565490"/>
                  </a:lnTo>
                  <a:lnTo>
                    <a:pt x="2416116" y="1610010"/>
                  </a:lnTo>
                  <a:lnTo>
                    <a:pt x="2401350" y="1653815"/>
                  </a:lnTo>
                  <a:lnTo>
                    <a:pt x="2385010" y="1696871"/>
                  </a:lnTo>
                  <a:lnTo>
                    <a:pt x="2367131" y="1739143"/>
                  </a:lnTo>
                  <a:lnTo>
                    <a:pt x="2347746" y="1780598"/>
                  </a:lnTo>
                  <a:lnTo>
                    <a:pt x="2326890" y="1821200"/>
                  </a:lnTo>
                  <a:lnTo>
                    <a:pt x="2304598" y="1860916"/>
                  </a:lnTo>
                  <a:lnTo>
                    <a:pt x="2280903" y="1899711"/>
                  </a:lnTo>
                  <a:lnTo>
                    <a:pt x="2255841" y="1937551"/>
                  </a:lnTo>
                  <a:lnTo>
                    <a:pt x="2229446" y="1974401"/>
                  </a:lnTo>
                  <a:lnTo>
                    <a:pt x="2201751" y="2010227"/>
                  </a:lnTo>
                  <a:lnTo>
                    <a:pt x="2172791" y="2044994"/>
                  </a:lnTo>
                  <a:lnTo>
                    <a:pt x="2142601" y="2078668"/>
                  </a:lnTo>
                  <a:lnTo>
                    <a:pt x="2111216" y="2111216"/>
                  </a:lnTo>
                  <a:lnTo>
                    <a:pt x="2078668" y="2142601"/>
                  </a:lnTo>
                  <a:lnTo>
                    <a:pt x="2044994" y="2172791"/>
                  </a:lnTo>
                  <a:lnTo>
                    <a:pt x="2010227" y="2201751"/>
                  </a:lnTo>
                  <a:lnTo>
                    <a:pt x="1974401" y="2229446"/>
                  </a:lnTo>
                  <a:lnTo>
                    <a:pt x="1937551" y="2255841"/>
                  </a:lnTo>
                  <a:lnTo>
                    <a:pt x="1899711" y="2280903"/>
                  </a:lnTo>
                  <a:lnTo>
                    <a:pt x="1860916" y="2304598"/>
                  </a:lnTo>
                  <a:lnTo>
                    <a:pt x="1821200" y="2326890"/>
                  </a:lnTo>
                  <a:lnTo>
                    <a:pt x="1780598" y="2347746"/>
                  </a:lnTo>
                  <a:lnTo>
                    <a:pt x="1739143" y="2367131"/>
                  </a:lnTo>
                  <a:lnTo>
                    <a:pt x="1696871" y="2385010"/>
                  </a:lnTo>
                  <a:lnTo>
                    <a:pt x="1653815" y="2401350"/>
                  </a:lnTo>
                  <a:lnTo>
                    <a:pt x="1610010" y="2416116"/>
                  </a:lnTo>
                  <a:lnTo>
                    <a:pt x="1565490" y="2429273"/>
                  </a:lnTo>
                  <a:lnTo>
                    <a:pt x="1520289" y="2440788"/>
                  </a:lnTo>
                  <a:lnTo>
                    <a:pt x="1474443" y="2450625"/>
                  </a:lnTo>
                  <a:lnTo>
                    <a:pt x="1427985" y="2458751"/>
                  </a:lnTo>
                  <a:lnTo>
                    <a:pt x="1380950" y="2465131"/>
                  </a:lnTo>
                  <a:lnTo>
                    <a:pt x="1333372" y="2469731"/>
                  </a:lnTo>
                  <a:lnTo>
                    <a:pt x="1285286" y="2472516"/>
                  </a:lnTo>
                  <a:lnTo>
                    <a:pt x="1236726" y="2473452"/>
                  </a:lnTo>
                  <a:lnTo>
                    <a:pt x="1188164" y="2472516"/>
                  </a:lnTo>
                  <a:lnTo>
                    <a:pt x="1140077" y="2469731"/>
                  </a:lnTo>
                  <a:lnTo>
                    <a:pt x="1092498" y="2465131"/>
                  </a:lnTo>
                  <a:lnTo>
                    <a:pt x="1045463" y="2458751"/>
                  </a:lnTo>
                  <a:lnTo>
                    <a:pt x="999004" y="2450625"/>
                  </a:lnTo>
                  <a:lnTo>
                    <a:pt x="953158" y="2440788"/>
                  </a:lnTo>
                  <a:lnTo>
                    <a:pt x="907957" y="2429273"/>
                  </a:lnTo>
                  <a:lnTo>
                    <a:pt x="863437" y="2416116"/>
                  </a:lnTo>
                  <a:lnTo>
                    <a:pt x="819631" y="2401350"/>
                  </a:lnTo>
                  <a:lnTo>
                    <a:pt x="776575" y="2385010"/>
                  </a:lnTo>
                  <a:lnTo>
                    <a:pt x="734302" y="2367131"/>
                  </a:lnTo>
                  <a:lnTo>
                    <a:pt x="692847" y="2347746"/>
                  </a:lnTo>
                  <a:lnTo>
                    <a:pt x="652245" y="2326890"/>
                  </a:lnTo>
                  <a:lnTo>
                    <a:pt x="612529" y="2304598"/>
                  </a:lnTo>
                  <a:lnTo>
                    <a:pt x="573734" y="2280903"/>
                  </a:lnTo>
                  <a:lnTo>
                    <a:pt x="535895" y="2255841"/>
                  </a:lnTo>
                  <a:lnTo>
                    <a:pt x="499045" y="2229446"/>
                  </a:lnTo>
                  <a:lnTo>
                    <a:pt x="463219" y="2201751"/>
                  </a:lnTo>
                  <a:lnTo>
                    <a:pt x="428452" y="2172791"/>
                  </a:lnTo>
                  <a:lnTo>
                    <a:pt x="394778" y="2142601"/>
                  </a:lnTo>
                  <a:lnTo>
                    <a:pt x="362230" y="2111216"/>
                  </a:lnTo>
                  <a:lnTo>
                    <a:pt x="330845" y="2078668"/>
                  </a:lnTo>
                  <a:lnTo>
                    <a:pt x="300655" y="2044994"/>
                  </a:lnTo>
                  <a:lnTo>
                    <a:pt x="271696" y="2010227"/>
                  </a:lnTo>
                  <a:lnTo>
                    <a:pt x="244002" y="1974401"/>
                  </a:lnTo>
                  <a:lnTo>
                    <a:pt x="217606" y="1937551"/>
                  </a:lnTo>
                  <a:lnTo>
                    <a:pt x="192544" y="1899711"/>
                  </a:lnTo>
                  <a:lnTo>
                    <a:pt x="168850" y="1860916"/>
                  </a:lnTo>
                  <a:lnTo>
                    <a:pt x="146558" y="1821200"/>
                  </a:lnTo>
                  <a:lnTo>
                    <a:pt x="125703" y="1780598"/>
                  </a:lnTo>
                  <a:lnTo>
                    <a:pt x="106318" y="1739143"/>
                  </a:lnTo>
                  <a:lnTo>
                    <a:pt x="88439" y="1696871"/>
                  </a:lnTo>
                  <a:lnTo>
                    <a:pt x="72100" y="1653815"/>
                  </a:lnTo>
                  <a:lnTo>
                    <a:pt x="57334" y="1610010"/>
                  </a:lnTo>
                  <a:lnTo>
                    <a:pt x="44177" y="1565490"/>
                  </a:lnTo>
                  <a:lnTo>
                    <a:pt x="32663" y="1520289"/>
                  </a:lnTo>
                  <a:lnTo>
                    <a:pt x="22825" y="1474443"/>
                  </a:lnTo>
                  <a:lnTo>
                    <a:pt x="14700" y="1427985"/>
                  </a:lnTo>
                  <a:lnTo>
                    <a:pt x="8320" y="1380950"/>
                  </a:lnTo>
                  <a:lnTo>
                    <a:pt x="3720" y="1333372"/>
                  </a:lnTo>
                  <a:lnTo>
                    <a:pt x="935" y="1285286"/>
                  </a:lnTo>
                  <a:lnTo>
                    <a:pt x="0" y="1236726"/>
                  </a:lnTo>
                  <a:close/>
                </a:path>
              </a:pathLst>
            </a:custGeom>
            <a:noFill/>
            <a:ln w="25920">
              <a:solidFill>
                <a:srgbClr val="548ed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5" name="CustomShape 4"/>
            <p:cNvSpPr/>
            <p:nvPr/>
          </p:nvSpPr>
          <p:spPr>
            <a:xfrm>
              <a:off x="713160" y="1952280"/>
              <a:ext cx="1924920" cy="192492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962406" y="0"/>
                  </a:moveTo>
                  <a:lnTo>
                    <a:pt x="914372" y="1177"/>
                  </a:lnTo>
                  <a:lnTo>
                    <a:pt x="866948" y="4674"/>
                  </a:lnTo>
                  <a:lnTo>
                    <a:pt x="820189" y="10435"/>
                  </a:lnTo>
                  <a:lnTo>
                    <a:pt x="774149" y="18405"/>
                  </a:lnTo>
                  <a:lnTo>
                    <a:pt x="728885" y="28528"/>
                  </a:lnTo>
                  <a:lnTo>
                    <a:pt x="684451" y="40749"/>
                  </a:lnTo>
                  <a:lnTo>
                    <a:pt x="640902" y="55014"/>
                  </a:lnTo>
                  <a:lnTo>
                    <a:pt x="598293" y="71267"/>
                  </a:lnTo>
                  <a:lnTo>
                    <a:pt x="556680" y="89452"/>
                  </a:lnTo>
                  <a:lnTo>
                    <a:pt x="516118" y="109516"/>
                  </a:lnTo>
                  <a:lnTo>
                    <a:pt x="476662" y="131402"/>
                  </a:lnTo>
                  <a:lnTo>
                    <a:pt x="438366" y="155056"/>
                  </a:lnTo>
                  <a:lnTo>
                    <a:pt x="401287" y="180422"/>
                  </a:lnTo>
                  <a:lnTo>
                    <a:pt x="365479" y="207445"/>
                  </a:lnTo>
                  <a:lnTo>
                    <a:pt x="330997" y="236071"/>
                  </a:lnTo>
                  <a:lnTo>
                    <a:pt x="297897" y="266243"/>
                  </a:lnTo>
                  <a:lnTo>
                    <a:pt x="266234" y="297907"/>
                  </a:lnTo>
                  <a:lnTo>
                    <a:pt x="236062" y="331007"/>
                  </a:lnTo>
                  <a:lnTo>
                    <a:pt x="207437" y="365490"/>
                  </a:lnTo>
                  <a:lnTo>
                    <a:pt x="180415" y="401298"/>
                  </a:lnTo>
                  <a:lnTo>
                    <a:pt x="155049" y="438377"/>
                  </a:lnTo>
                  <a:lnTo>
                    <a:pt x="131397" y="476673"/>
                  </a:lnTo>
                  <a:lnTo>
                    <a:pt x="109511" y="516129"/>
                  </a:lnTo>
                  <a:lnTo>
                    <a:pt x="89448" y="556691"/>
                  </a:lnTo>
                  <a:lnTo>
                    <a:pt x="71263" y="598304"/>
                  </a:lnTo>
                  <a:lnTo>
                    <a:pt x="55011" y="640912"/>
                  </a:lnTo>
                  <a:lnTo>
                    <a:pt x="40747" y="684460"/>
                  </a:lnTo>
                  <a:lnTo>
                    <a:pt x="28526" y="728893"/>
                  </a:lnTo>
                  <a:lnTo>
                    <a:pt x="18404" y="774156"/>
                  </a:lnTo>
                  <a:lnTo>
                    <a:pt x="10434" y="820194"/>
                  </a:lnTo>
                  <a:lnTo>
                    <a:pt x="4674" y="866952"/>
                  </a:lnTo>
                  <a:lnTo>
                    <a:pt x="1177" y="914374"/>
                  </a:lnTo>
                  <a:lnTo>
                    <a:pt x="0" y="962406"/>
                  </a:lnTo>
                  <a:lnTo>
                    <a:pt x="1177" y="1010437"/>
                  </a:lnTo>
                  <a:lnTo>
                    <a:pt x="4674" y="1057859"/>
                  </a:lnTo>
                  <a:lnTo>
                    <a:pt x="10434" y="1104617"/>
                  </a:lnTo>
                  <a:lnTo>
                    <a:pt x="18404" y="1150655"/>
                  </a:lnTo>
                  <a:lnTo>
                    <a:pt x="28526" y="1195918"/>
                  </a:lnTo>
                  <a:lnTo>
                    <a:pt x="40747" y="1240351"/>
                  </a:lnTo>
                  <a:lnTo>
                    <a:pt x="55011" y="1283899"/>
                  </a:lnTo>
                  <a:lnTo>
                    <a:pt x="71263" y="1326507"/>
                  </a:lnTo>
                  <a:lnTo>
                    <a:pt x="89448" y="1368120"/>
                  </a:lnTo>
                  <a:lnTo>
                    <a:pt x="109511" y="1408682"/>
                  </a:lnTo>
                  <a:lnTo>
                    <a:pt x="131397" y="1448138"/>
                  </a:lnTo>
                  <a:lnTo>
                    <a:pt x="155049" y="1486434"/>
                  </a:lnTo>
                  <a:lnTo>
                    <a:pt x="180415" y="1523513"/>
                  </a:lnTo>
                  <a:lnTo>
                    <a:pt x="207437" y="1559321"/>
                  </a:lnTo>
                  <a:lnTo>
                    <a:pt x="236062" y="1593804"/>
                  </a:lnTo>
                  <a:lnTo>
                    <a:pt x="266234" y="1626904"/>
                  </a:lnTo>
                  <a:lnTo>
                    <a:pt x="297897" y="1658568"/>
                  </a:lnTo>
                  <a:lnTo>
                    <a:pt x="330997" y="1688740"/>
                  </a:lnTo>
                  <a:lnTo>
                    <a:pt x="365479" y="1717366"/>
                  </a:lnTo>
                  <a:lnTo>
                    <a:pt x="401287" y="1744389"/>
                  </a:lnTo>
                  <a:lnTo>
                    <a:pt x="438366" y="1769755"/>
                  </a:lnTo>
                  <a:lnTo>
                    <a:pt x="476662" y="1793409"/>
                  </a:lnTo>
                  <a:lnTo>
                    <a:pt x="516118" y="1815295"/>
                  </a:lnTo>
                  <a:lnTo>
                    <a:pt x="556680" y="1835359"/>
                  </a:lnTo>
                  <a:lnTo>
                    <a:pt x="598293" y="1853544"/>
                  </a:lnTo>
                  <a:lnTo>
                    <a:pt x="640902" y="1869797"/>
                  </a:lnTo>
                  <a:lnTo>
                    <a:pt x="684451" y="1884062"/>
                  </a:lnTo>
                  <a:lnTo>
                    <a:pt x="728885" y="1896283"/>
                  </a:lnTo>
                  <a:lnTo>
                    <a:pt x="774149" y="1906406"/>
                  </a:lnTo>
                  <a:lnTo>
                    <a:pt x="820189" y="1914376"/>
                  </a:lnTo>
                  <a:lnTo>
                    <a:pt x="866948" y="1920137"/>
                  </a:lnTo>
                  <a:lnTo>
                    <a:pt x="914372" y="1923634"/>
                  </a:lnTo>
                  <a:lnTo>
                    <a:pt x="962406" y="1924812"/>
                  </a:lnTo>
                  <a:lnTo>
                    <a:pt x="1010437" y="1923634"/>
                  </a:lnTo>
                  <a:lnTo>
                    <a:pt x="1057859" y="1920137"/>
                  </a:lnTo>
                  <a:lnTo>
                    <a:pt x="1104617" y="1914376"/>
                  </a:lnTo>
                  <a:lnTo>
                    <a:pt x="1150655" y="1906406"/>
                  </a:lnTo>
                  <a:lnTo>
                    <a:pt x="1195918" y="1896283"/>
                  </a:lnTo>
                  <a:lnTo>
                    <a:pt x="1240351" y="1884062"/>
                  </a:lnTo>
                  <a:lnTo>
                    <a:pt x="1283899" y="1869797"/>
                  </a:lnTo>
                  <a:lnTo>
                    <a:pt x="1326507" y="1853544"/>
                  </a:lnTo>
                  <a:lnTo>
                    <a:pt x="1368120" y="1835359"/>
                  </a:lnTo>
                  <a:lnTo>
                    <a:pt x="1408682" y="1815295"/>
                  </a:lnTo>
                  <a:lnTo>
                    <a:pt x="1448138" y="1793409"/>
                  </a:lnTo>
                  <a:lnTo>
                    <a:pt x="1486434" y="1769755"/>
                  </a:lnTo>
                  <a:lnTo>
                    <a:pt x="1523513" y="1744389"/>
                  </a:lnTo>
                  <a:lnTo>
                    <a:pt x="1559321" y="1717366"/>
                  </a:lnTo>
                  <a:lnTo>
                    <a:pt x="1593804" y="1688740"/>
                  </a:lnTo>
                  <a:lnTo>
                    <a:pt x="1626904" y="1658568"/>
                  </a:lnTo>
                  <a:lnTo>
                    <a:pt x="1658568" y="1626904"/>
                  </a:lnTo>
                  <a:lnTo>
                    <a:pt x="1688740" y="1593804"/>
                  </a:lnTo>
                  <a:lnTo>
                    <a:pt x="1717366" y="1559321"/>
                  </a:lnTo>
                  <a:lnTo>
                    <a:pt x="1744389" y="1523513"/>
                  </a:lnTo>
                  <a:lnTo>
                    <a:pt x="1769755" y="1486434"/>
                  </a:lnTo>
                  <a:lnTo>
                    <a:pt x="1793409" y="1448138"/>
                  </a:lnTo>
                  <a:lnTo>
                    <a:pt x="1815295" y="1408682"/>
                  </a:lnTo>
                  <a:lnTo>
                    <a:pt x="1835359" y="1368120"/>
                  </a:lnTo>
                  <a:lnTo>
                    <a:pt x="1853544" y="1326507"/>
                  </a:lnTo>
                  <a:lnTo>
                    <a:pt x="1869797" y="1283899"/>
                  </a:lnTo>
                  <a:lnTo>
                    <a:pt x="1884062" y="1240351"/>
                  </a:lnTo>
                  <a:lnTo>
                    <a:pt x="1896283" y="1195918"/>
                  </a:lnTo>
                  <a:lnTo>
                    <a:pt x="1906406" y="1150655"/>
                  </a:lnTo>
                  <a:lnTo>
                    <a:pt x="1914376" y="1104617"/>
                  </a:lnTo>
                  <a:lnTo>
                    <a:pt x="1920137" y="1057859"/>
                  </a:lnTo>
                  <a:lnTo>
                    <a:pt x="1923634" y="1010437"/>
                  </a:lnTo>
                  <a:lnTo>
                    <a:pt x="1924812" y="962406"/>
                  </a:lnTo>
                  <a:lnTo>
                    <a:pt x="1923634" y="914374"/>
                  </a:lnTo>
                  <a:lnTo>
                    <a:pt x="1920137" y="866952"/>
                  </a:lnTo>
                  <a:lnTo>
                    <a:pt x="1914376" y="820194"/>
                  </a:lnTo>
                  <a:lnTo>
                    <a:pt x="1906406" y="774156"/>
                  </a:lnTo>
                  <a:lnTo>
                    <a:pt x="1896283" y="728893"/>
                  </a:lnTo>
                  <a:lnTo>
                    <a:pt x="1884062" y="684460"/>
                  </a:lnTo>
                  <a:lnTo>
                    <a:pt x="1869797" y="640912"/>
                  </a:lnTo>
                  <a:lnTo>
                    <a:pt x="1853544" y="598304"/>
                  </a:lnTo>
                  <a:lnTo>
                    <a:pt x="1835359" y="556691"/>
                  </a:lnTo>
                  <a:lnTo>
                    <a:pt x="1815295" y="516129"/>
                  </a:lnTo>
                  <a:lnTo>
                    <a:pt x="1793409" y="476673"/>
                  </a:lnTo>
                  <a:lnTo>
                    <a:pt x="1769755" y="438377"/>
                  </a:lnTo>
                  <a:lnTo>
                    <a:pt x="1744389" y="401298"/>
                  </a:lnTo>
                  <a:lnTo>
                    <a:pt x="1717366" y="365490"/>
                  </a:lnTo>
                  <a:lnTo>
                    <a:pt x="1688740" y="331007"/>
                  </a:lnTo>
                  <a:lnTo>
                    <a:pt x="1658568" y="297907"/>
                  </a:lnTo>
                  <a:lnTo>
                    <a:pt x="1626904" y="266243"/>
                  </a:lnTo>
                  <a:lnTo>
                    <a:pt x="1593804" y="236071"/>
                  </a:lnTo>
                  <a:lnTo>
                    <a:pt x="1559321" y="207445"/>
                  </a:lnTo>
                  <a:lnTo>
                    <a:pt x="1523513" y="180422"/>
                  </a:lnTo>
                  <a:lnTo>
                    <a:pt x="1486434" y="155056"/>
                  </a:lnTo>
                  <a:lnTo>
                    <a:pt x="1448138" y="131402"/>
                  </a:lnTo>
                  <a:lnTo>
                    <a:pt x="1408682" y="109516"/>
                  </a:lnTo>
                  <a:lnTo>
                    <a:pt x="1368120" y="89452"/>
                  </a:lnTo>
                  <a:lnTo>
                    <a:pt x="1326507" y="71267"/>
                  </a:lnTo>
                  <a:lnTo>
                    <a:pt x="1283899" y="55014"/>
                  </a:lnTo>
                  <a:lnTo>
                    <a:pt x="1240351" y="40749"/>
                  </a:lnTo>
                  <a:lnTo>
                    <a:pt x="1195918" y="28528"/>
                  </a:lnTo>
                  <a:lnTo>
                    <a:pt x="1150655" y="18405"/>
                  </a:lnTo>
                  <a:lnTo>
                    <a:pt x="1104617" y="10435"/>
                  </a:lnTo>
                  <a:lnTo>
                    <a:pt x="1057859" y="4674"/>
                  </a:lnTo>
                  <a:lnTo>
                    <a:pt x="1010437" y="1177"/>
                  </a:lnTo>
                  <a:lnTo>
                    <a:pt x="962406" y="0"/>
                  </a:lnTo>
                  <a:close/>
                </a:path>
              </a:pathLst>
            </a:custGeom>
            <a:solidFill>
              <a:srgbClr val="c5d9f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46" name="object 7" descr=""/>
            <p:cNvPicPr/>
            <p:nvPr/>
          </p:nvPicPr>
          <p:blipFill>
            <a:blip r:embed="rId2"/>
            <a:stretch/>
          </p:blipFill>
          <p:spPr>
            <a:xfrm>
              <a:off x="1167480" y="2273400"/>
              <a:ext cx="1157040" cy="243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7" name="object 8" descr=""/>
            <p:cNvPicPr/>
            <p:nvPr/>
          </p:nvPicPr>
          <p:blipFill>
            <a:blip r:embed="rId3"/>
            <a:stretch/>
          </p:blipFill>
          <p:spPr>
            <a:xfrm>
              <a:off x="1164240" y="2517840"/>
              <a:ext cx="11170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8" name="object 9" descr=""/>
            <p:cNvPicPr/>
            <p:nvPr/>
          </p:nvPicPr>
          <p:blipFill>
            <a:blip r:embed="rId4"/>
            <a:stretch/>
          </p:blipFill>
          <p:spPr>
            <a:xfrm>
              <a:off x="1307520" y="2855880"/>
              <a:ext cx="735840" cy="7952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49" name="CustomShape 5"/>
            <p:cNvSpPr/>
            <p:nvPr/>
          </p:nvSpPr>
          <p:spPr>
            <a:xfrm>
              <a:off x="2638080" y="1420200"/>
              <a:ext cx="914040" cy="914040"/>
            </a:xfrm>
            <a:custGeom>
              <a:avLst/>
              <a:gdLst/>
              <a:ah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410458" y="2360"/>
                  </a:lnTo>
                  <a:lnTo>
                    <a:pt x="365066" y="9289"/>
                  </a:lnTo>
                  <a:lnTo>
                    <a:pt x="321253" y="20557"/>
                  </a:lnTo>
                  <a:lnTo>
                    <a:pt x="279249" y="35933"/>
                  </a:lnTo>
                  <a:lnTo>
                    <a:pt x="239283" y="55187"/>
                  </a:lnTo>
                  <a:lnTo>
                    <a:pt x="201587" y="78090"/>
                  </a:lnTo>
                  <a:lnTo>
                    <a:pt x="166390" y="104411"/>
                  </a:lnTo>
                  <a:lnTo>
                    <a:pt x="133921" y="133921"/>
                  </a:lnTo>
                  <a:lnTo>
                    <a:pt x="104411" y="166390"/>
                  </a:lnTo>
                  <a:lnTo>
                    <a:pt x="78090" y="201587"/>
                  </a:lnTo>
                  <a:lnTo>
                    <a:pt x="55187" y="239283"/>
                  </a:lnTo>
                  <a:lnTo>
                    <a:pt x="35933" y="279249"/>
                  </a:lnTo>
                  <a:lnTo>
                    <a:pt x="20557" y="321253"/>
                  </a:lnTo>
                  <a:lnTo>
                    <a:pt x="9289" y="365066"/>
                  </a:lnTo>
                  <a:lnTo>
                    <a:pt x="2360" y="410458"/>
                  </a:lnTo>
                  <a:lnTo>
                    <a:pt x="0" y="457200"/>
                  </a:lnTo>
                  <a:lnTo>
                    <a:pt x="2360" y="503941"/>
                  </a:lnTo>
                  <a:lnTo>
                    <a:pt x="9289" y="549333"/>
                  </a:lnTo>
                  <a:lnTo>
                    <a:pt x="20557" y="593146"/>
                  </a:lnTo>
                  <a:lnTo>
                    <a:pt x="35933" y="635150"/>
                  </a:lnTo>
                  <a:lnTo>
                    <a:pt x="55187" y="675116"/>
                  </a:lnTo>
                  <a:lnTo>
                    <a:pt x="78090" y="712812"/>
                  </a:lnTo>
                  <a:lnTo>
                    <a:pt x="104411" y="748009"/>
                  </a:lnTo>
                  <a:lnTo>
                    <a:pt x="133921" y="780478"/>
                  </a:lnTo>
                  <a:lnTo>
                    <a:pt x="166390" y="809988"/>
                  </a:lnTo>
                  <a:lnTo>
                    <a:pt x="201587" y="836309"/>
                  </a:lnTo>
                  <a:lnTo>
                    <a:pt x="239283" y="859212"/>
                  </a:lnTo>
                  <a:lnTo>
                    <a:pt x="279249" y="878466"/>
                  </a:lnTo>
                  <a:lnTo>
                    <a:pt x="321253" y="893842"/>
                  </a:lnTo>
                  <a:lnTo>
                    <a:pt x="365066" y="905110"/>
                  </a:lnTo>
                  <a:lnTo>
                    <a:pt x="410458" y="912039"/>
                  </a:lnTo>
                  <a:lnTo>
                    <a:pt x="457200" y="914400"/>
                  </a:lnTo>
                  <a:lnTo>
                    <a:pt x="503941" y="912039"/>
                  </a:lnTo>
                  <a:lnTo>
                    <a:pt x="549333" y="905110"/>
                  </a:lnTo>
                  <a:lnTo>
                    <a:pt x="593146" y="893842"/>
                  </a:lnTo>
                  <a:lnTo>
                    <a:pt x="635150" y="878466"/>
                  </a:lnTo>
                  <a:lnTo>
                    <a:pt x="675116" y="859212"/>
                  </a:lnTo>
                  <a:lnTo>
                    <a:pt x="712812" y="836309"/>
                  </a:lnTo>
                  <a:lnTo>
                    <a:pt x="748009" y="809988"/>
                  </a:lnTo>
                  <a:lnTo>
                    <a:pt x="780478" y="780478"/>
                  </a:lnTo>
                  <a:lnTo>
                    <a:pt x="809988" y="748009"/>
                  </a:lnTo>
                  <a:lnTo>
                    <a:pt x="836309" y="712812"/>
                  </a:lnTo>
                  <a:lnTo>
                    <a:pt x="859212" y="675116"/>
                  </a:lnTo>
                  <a:lnTo>
                    <a:pt x="878466" y="635150"/>
                  </a:lnTo>
                  <a:lnTo>
                    <a:pt x="893842" y="593146"/>
                  </a:lnTo>
                  <a:lnTo>
                    <a:pt x="905110" y="549333"/>
                  </a:lnTo>
                  <a:lnTo>
                    <a:pt x="912039" y="503941"/>
                  </a:lnTo>
                  <a:lnTo>
                    <a:pt x="914400" y="457200"/>
                  </a:lnTo>
                  <a:lnTo>
                    <a:pt x="912039" y="410458"/>
                  </a:lnTo>
                  <a:lnTo>
                    <a:pt x="905110" y="365066"/>
                  </a:lnTo>
                  <a:lnTo>
                    <a:pt x="893842" y="321253"/>
                  </a:lnTo>
                  <a:lnTo>
                    <a:pt x="878466" y="279249"/>
                  </a:lnTo>
                  <a:lnTo>
                    <a:pt x="859212" y="239283"/>
                  </a:lnTo>
                  <a:lnTo>
                    <a:pt x="836309" y="201587"/>
                  </a:lnTo>
                  <a:lnTo>
                    <a:pt x="809988" y="166390"/>
                  </a:lnTo>
                  <a:lnTo>
                    <a:pt x="780478" y="133921"/>
                  </a:lnTo>
                  <a:lnTo>
                    <a:pt x="748009" y="104411"/>
                  </a:lnTo>
                  <a:lnTo>
                    <a:pt x="712812" y="78090"/>
                  </a:lnTo>
                  <a:lnTo>
                    <a:pt x="675116" y="55187"/>
                  </a:lnTo>
                  <a:lnTo>
                    <a:pt x="635150" y="35933"/>
                  </a:lnTo>
                  <a:lnTo>
                    <a:pt x="593146" y="20557"/>
                  </a:lnTo>
                  <a:lnTo>
                    <a:pt x="549333" y="9289"/>
                  </a:lnTo>
                  <a:lnTo>
                    <a:pt x="503941" y="23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8eb4e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50" name="object 11" descr=""/>
            <p:cNvPicPr/>
            <p:nvPr/>
          </p:nvPicPr>
          <p:blipFill>
            <a:blip r:embed="rId5"/>
            <a:stretch/>
          </p:blipFill>
          <p:spPr>
            <a:xfrm>
              <a:off x="3079440" y="1756440"/>
              <a:ext cx="130320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1" name="object 12" descr=""/>
            <p:cNvPicPr/>
            <p:nvPr/>
          </p:nvPicPr>
          <p:blipFill>
            <a:blip r:embed="rId6"/>
            <a:stretch/>
          </p:blipFill>
          <p:spPr>
            <a:xfrm>
              <a:off x="3079440" y="2030760"/>
              <a:ext cx="1263240" cy="2739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52" name="CustomShape 6"/>
            <p:cNvSpPr/>
            <p:nvPr/>
          </p:nvSpPr>
          <p:spPr>
            <a:xfrm>
              <a:off x="2808720" y="3828240"/>
              <a:ext cx="914040" cy="914040"/>
            </a:xfrm>
            <a:custGeom>
              <a:avLst/>
              <a:gdLst/>
              <a:ah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410458" y="2360"/>
                  </a:lnTo>
                  <a:lnTo>
                    <a:pt x="365066" y="9288"/>
                  </a:lnTo>
                  <a:lnTo>
                    <a:pt x="321253" y="20555"/>
                  </a:lnTo>
                  <a:lnTo>
                    <a:pt x="279249" y="35929"/>
                  </a:lnTo>
                  <a:lnTo>
                    <a:pt x="239283" y="55182"/>
                  </a:lnTo>
                  <a:lnTo>
                    <a:pt x="201587" y="78083"/>
                  </a:lnTo>
                  <a:lnTo>
                    <a:pt x="166390" y="104403"/>
                  </a:lnTo>
                  <a:lnTo>
                    <a:pt x="133921" y="133911"/>
                  </a:lnTo>
                  <a:lnTo>
                    <a:pt x="104411" y="166379"/>
                  </a:lnTo>
                  <a:lnTo>
                    <a:pt x="78090" y="201576"/>
                  </a:lnTo>
                  <a:lnTo>
                    <a:pt x="55187" y="239272"/>
                  </a:lnTo>
                  <a:lnTo>
                    <a:pt x="35933" y="279238"/>
                  </a:lnTo>
                  <a:lnTo>
                    <a:pt x="20557" y="321243"/>
                  </a:lnTo>
                  <a:lnTo>
                    <a:pt x="9289" y="365059"/>
                  </a:lnTo>
                  <a:lnTo>
                    <a:pt x="2360" y="410454"/>
                  </a:lnTo>
                  <a:lnTo>
                    <a:pt x="0" y="457200"/>
                  </a:lnTo>
                  <a:lnTo>
                    <a:pt x="2360" y="503945"/>
                  </a:lnTo>
                  <a:lnTo>
                    <a:pt x="9289" y="549340"/>
                  </a:lnTo>
                  <a:lnTo>
                    <a:pt x="20557" y="593156"/>
                  </a:lnTo>
                  <a:lnTo>
                    <a:pt x="35933" y="635161"/>
                  </a:lnTo>
                  <a:lnTo>
                    <a:pt x="55187" y="675127"/>
                  </a:lnTo>
                  <a:lnTo>
                    <a:pt x="78090" y="712823"/>
                  </a:lnTo>
                  <a:lnTo>
                    <a:pt x="104411" y="748020"/>
                  </a:lnTo>
                  <a:lnTo>
                    <a:pt x="133921" y="780488"/>
                  </a:lnTo>
                  <a:lnTo>
                    <a:pt x="166390" y="809996"/>
                  </a:lnTo>
                  <a:lnTo>
                    <a:pt x="201587" y="836316"/>
                  </a:lnTo>
                  <a:lnTo>
                    <a:pt x="239283" y="859217"/>
                  </a:lnTo>
                  <a:lnTo>
                    <a:pt x="279249" y="878470"/>
                  </a:lnTo>
                  <a:lnTo>
                    <a:pt x="321253" y="893844"/>
                  </a:lnTo>
                  <a:lnTo>
                    <a:pt x="365066" y="905111"/>
                  </a:lnTo>
                  <a:lnTo>
                    <a:pt x="410458" y="912039"/>
                  </a:lnTo>
                  <a:lnTo>
                    <a:pt x="457200" y="914400"/>
                  </a:lnTo>
                  <a:lnTo>
                    <a:pt x="503941" y="912039"/>
                  </a:lnTo>
                  <a:lnTo>
                    <a:pt x="549333" y="905111"/>
                  </a:lnTo>
                  <a:lnTo>
                    <a:pt x="593146" y="893844"/>
                  </a:lnTo>
                  <a:lnTo>
                    <a:pt x="635150" y="878470"/>
                  </a:lnTo>
                  <a:lnTo>
                    <a:pt x="675116" y="859217"/>
                  </a:lnTo>
                  <a:lnTo>
                    <a:pt x="712812" y="836316"/>
                  </a:lnTo>
                  <a:lnTo>
                    <a:pt x="748009" y="809996"/>
                  </a:lnTo>
                  <a:lnTo>
                    <a:pt x="780478" y="780488"/>
                  </a:lnTo>
                  <a:lnTo>
                    <a:pt x="809988" y="748020"/>
                  </a:lnTo>
                  <a:lnTo>
                    <a:pt x="836309" y="712823"/>
                  </a:lnTo>
                  <a:lnTo>
                    <a:pt x="859212" y="675127"/>
                  </a:lnTo>
                  <a:lnTo>
                    <a:pt x="878466" y="635161"/>
                  </a:lnTo>
                  <a:lnTo>
                    <a:pt x="893842" y="593156"/>
                  </a:lnTo>
                  <a:lnTo>
                    <a:pt x="905110" y="549340"/>
                  </a:lnTo>
                  <a:lnTo>
                    <a:pt x="912039" y="503945"/>
                  </a:lnTo>
                  <a:lnTo>
                    <a:pt x="914400" y="457200"/>
                  </a:lnTo>
                  <a:lnTo>
                    <a:pt x="912039" y="410454"/>
                  </a:lnTo>
                  <a:lnTo>
                    <a:pt x="905110" y="365059"/>
                  </a:lnTo>
                  <a:lnTo>
                    <a:pt x="893842" y="321243"/>
                  </a:lnTo>
                  <a:lnTo>
                    <a:pt x="878466" y="279238"/>
                  </a:lnTo>
                  <a:lnTo>
                    <a:pt x="859212" y="239272"/>
                  </a:lnTo>
                  <a:lnTo>
                    <a:pt x="836309" y="201576"/>
                  </a:lnTo>
                  <a:lnTo>
                    <a:pt x="809988" y="166379"/>
                  </a:lnTo>
                  <a:lnTo>
                    <a:pt x="780478" y="133911"/>
                  </a:lnTo>
                  <a:lnTo>
                    <a:pt x="748009" y="104403"/>
                  </a:lnTo>
                  <a:lnTo>
                    <a:pt x="712812" y="78083"/>
                  </a:lnTo>
                  <a:lnTo>
                    <a:pt x="675116" y="55182"/>
                  </a:lnTo>
                  <a:lnTo>
                    <a:pt x="635150" y="35929"/>
                  </a:lnTo>
                  <a:lnTo>
                    <a:pt x="593146" y="20555"/>
                  </a:lnTo>
                  <a:lnTo>
                    <a:pt x="549333" y="9288"/>
                  </a:lnTo>
                  <a:lnTo>
                    <a:pt x="503941" y="23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5d9f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53" name="object 14" descr=""/>
            <p:cNvPicPr/>
            <p:nvPr/>
          </p:nvPicPr>
          <p:blipFill>
            <a:blip r:embed="rId7"/>
            <a:stretch/>
          </p:blipFill>
          <p:spPr>
            <a:xfrm>
              <a:off x="3325320" y="4204080"/>
              <a:ext cx="1198800" cy="274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4" name="object 15" descr=""/>
            <p:cNvPicPr/>
            <p:nvPr/>
          </p:nvPicPr>
          <p:blipFill>
            <a:blip r:embed="rId8"/>
            <a:stretch/>
          </p:blipFill>
          <p:spPr>
            <a:xfrm>
              <a:off x="3325320" y="4479120"/>
              <a:ext cx="707760" cy="2739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55" name="Group 7"/>
          <p:cNvGrpSpPr/>
          <p:nvPr/>
        </p:nvGrpSpPr>
        <p:grpSpPr>
          <a:xfrm>
            <a:off x="4571280" y="1410480"/>
            <a:ext cx="4184640" cy="387000"/>
            <a:chOff x="4571280" y="1410480"/>
            <a:chExt cx="4184640" cy="387000"/>
          </a:xfrm>
        </p:grpSpPr>
        <p:sp>
          <p:nvSpPr>
            <p:cNvPr id="256" name="CustomShape 8"/>
            <p:cNvSpPr/>
            <p:nvPr/>
          </p:nvSpPr>
          <p:spPr>
            <a:xfrm>
              <a:off x="5903280" y="1410480"/>
              <a:ext cx="2852640" cy="387000"/>
            </a:xfrm>
            <a:custGeom>
              <a:avLst/>
              <a:gdLst/>
              <a:ahLst/>
              <a:rect l="l" t="t" r="r" b="b"/>
              <a:pathLst>
                <a:path w="2853054" h="387350">
                  <a:moveTo>
                    <a:pt x="2659380" y="0"/>
                  </a:moveTo>
                  <a:lnTo>
                    <a:pt x="2703771" y="5109"/>
                  </a:lnTo>
                  <a:lnTo>
                    <a:pt x="2744515" y="19665"/>
                  </a:lnTo>
                  <a:lnTo>
                    <a:pt x="2780451" y="42507"/>
                  </a:lnTo>
                  <a:lnTo>
                    <a:pt x="2810420" y="72476"/>
                  </a:lnTo>
                  <a:lnTo>
                    <a:pt x="2833262" y="108412"/>
                  </a:lnTo>
                  <a:lnTo>
                    <a:pt x="2847818" y="149156"/>
                  </a:lnTo>
                  <a:lnTo>
                    <a:pt x="2852928" y="193548"/>
                  </a:lnTo>
                  <a:lnTo>
                    <a:pt x="2847818" y="237939"/>
                  </a:lnTo>
                  <a:lnTo>
                    <a:pt x="2833262" y="278683"/>
                  </a:lnTo>
                  <a:lnTo>
                    <a:pt x="2810420" y="314619"/>
                  </a:lnTo>
                  <a:lnTo>
                    <a:pt x="2780451" y="344588"/>
                  </a:lnTo>
                  <a:lnTo>
                    <a:pt x="2744515" y="367430"/>
                  </a:lnTo>
                  <a:lnTo>
                    <a:pt x="2703771" y="381986"/>
                  </a:lnTo>
                  <a:lnTo>
                    <a:pt x="2659380" y="387096"/>
                  </a:lnTo>
                  <a:lnTo>
                    <a:pt x="193548" y="387096"/>
                  </a:lnTo>
                  <a:lnTo>
                    <a:pt x="149156" y="381986"/>
                  </a:lnTo>
                  <a:lnTo>
                    <a:pt x="108412" y="367430"/>
                  </a:lnTo>
                  <a:lnTo>
                    <a:pt x="72476" y="344588"/>
                  </a:lnTo>
                  <a:lnTo>
                    <a:pt x="42507" y="314619"/>
                  </a:lnTo>
                  <a:lnTo>
                    <a:pt x="19665" y="278683"/>
                  </a:lnTo>
                  <a:lnTo>
                    <a:pt x="5109" y="237939"/>
                  </a:lnTo>
                  <a:lnTo>
                    <a:pt x="0" y="193548"/>
                  </a:lnTo>
                  <a:lnTo>
                    <a:pt x="5109" y="149156"/>
                  </a:lnTo>
                  <a:lnTo>
                    <a:pt x="19665" y="108412"/>
                  </a:lnTo>
                  <a:lnTo>
                    <a:pt x="42507" y="72476"/>
                  </a:lnTo>
                  <a:lnTo>
                    <a:pt x="72476" y="42507"/>
                  </a:lnTo>
                  <a:lnTo>
                    <a:pt x="108412" y="19665"/>
                  </a:lnTo>
                  <a:lnTo>
                    <a:pt x="149156" y="5109"/>
                  </a:lnTo>
                  <a:lnTo>
                    <a:pt x="193548" y="0"/>
                  </a:lnTo>
                  <a:lnTo>
                    <a:pt x="2659380" y="0"/>
                  </a:lnTo>
                  <a:close/>
                </a:path>
              </a:pathLst>
            </a:custGeom>
            <a:noFill/>
            <a:ln w="28800">
              <a:solidFill>
                <a:srgbClr val="548ed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7" name="CustomShape 9"/>
            <p:cNvSpPr/>
            <p:nvPr/>
          </p:nvSpPr>
          <p:spPr>
            <a:xfrm>
              <a:off x="4571280" y="1410480"/>
              <a:ext cx="1772640" cy="387000"/>
            </a:xfrm>
            <a:custGeom>
              <a:avLst/>
              <a:gdLst/>
              <a:ahLst/>
              <a:rect l="l" t="t" r="r" b="b"/>
              <a:pathLst>
                <a:path w="1772920" h="387350">
                  <a:moveTo>
                    <a:pt x="1578864" y="0"/>
                  </a:moveTo>
                  <a:lnTo>
                    <a:pt x="193548" y="0"/>
                  </a:lnTo>
                  <a:lnTo>
                    <a:pt x="149156" y="5109"/>
                  </a:lnTo>
                  <a:lnTo>
                    <a:pt x="108412" y="19665"/>
                  </a:lnTo>
                  <a:lnTo>
                    <a:pt x="72476" y="42507"/>
                  </a:lnTo>
                  <a:lnTo>
                    <a:pt x="42507" y="72476"/>
                  </a:lnTo>
                  <a:lnTo>
                    <a:pt x="19665" y="108412"/>
                  </a:lnTo>
                  <a:lnTo>
                    <a:pt x="5109" y="149156"/>
                  </a:lnTo>
                  <a:lnTo>
                    <a:pt x="0" y="193548"/>
                  </a:lnTo>
                  <a:lnTo>
                    <a:pt x="5109" y="237939"/>
                  </a:lnTo>
                  <a:lnTo>
                    <a:pt x="19665" y="278683"/>
                  </a:lnTo>
                  <a:lnTo>
                    <a:pt x="42507" y="314619"/>
                  </a:lnTo>
                  <a:lnTo>
                    <a:pt x="72476" y="344588"/>
                  </a:lnTo>
                  <a:lnTo>
                    <a:pt x="108412" y="367430"/>
                  </a:lnTo>
                  <a:lnTo>
                    <a:pt x="149156" y="381986"/>
                  </a:lnTo>
                  <a:lnTo>
                    <a:pt x="193548" y="387096"/>
                  </a:lnTo>
                  <a:lnTo>
                    <a:pt x="1578864" y="387096"/>
                  </a:lnTo>
                  <a:lnTo>
                    <a:pt x="1623255" y="381986"/>
                  </a:lnTo>
                  <a:lnTo>
                    <a:pt x="1663999" y="367430"/>
                  </a:lnTo>
                  <a:lnTo>
                    <a:pt x="1699935" y="344588"/>
                  </a:lnTo>
                  <a:lnTo>
                    <a:pt x="1729904" y="314619"/>
                  </a:lnTo>
                  <a:lnTo>
                    <a:pt x="1752746" y="278683"/>
                  </a:lnTo>
                  <a:lnTo>
                    <a:pt x="1767302" y="237939"/>
                  </a:lnTo>
                  <a:lnTo>
                    <a:pt x="1772412" y="193548"/>
                  </a:lnTo>
                  <a:lnTo>
                    <a:pt x="1767302" y="149156"/>
                  </a:lnTo>
                  <a:lnTo>
                    <a:pt x="1752746" y="108412"/>
                  </a:lnTo>
                  <a:lnTo>
                    <a:pt x="1729904" y="72476"/>
                  </a:lnTo>
                  <a:lnTo>
                    <a:pt x="1699935" y="42507"/>
                  </a:lnTo>
                  <a:lnTo>
                    <a:pt x="1663999" y="19665"/>
                  </a:lnTo>
                  <a:lnTo>
                    <a:pt x="1623255" y="5109"/>
                  </a:lnTo>
                  <a:lnTo>
                    <a:pt x="15788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8" name="CustomShape 10"/>
            <p:cNvSpPr/>
            <p:nvPr/>
          </p:nvSpPr>
          <p:spPr>
            <a:xfrm>
              <a:off x="4571280" y="1410480"/>
              <a:ext cx="1772640" cy="387000"/>
            </a:xfrm>
            <a:custGeom>
              <a:avLst/>
              <a:gdLst/>
              <a:ahLst/>
              <a:rect l="l" t="t" r="r" b="b"/>
              <a:pathLst>
                <a:path w="1772920" h="387350">
                  <a:moveTo>
                    <a:pt x="1578864" y="0"/>
                  </a:moveTo>
                  <a:lnTo>
                    <a:pt x="1623255" y="5109"/>
                  </a:lnTo>
                  <a:lnTo>
                    <a:pt x="1663999" y="19665"/>
                  </a:lnTo>
                  <a:lnTo>
                    <a:pt x="1699935" y="42507"/>
                  </a:lnTo>
                  <a:lnTo>
                    <a:pt x="1729904" y="72476"/>
                  </a:lnTo>
                  <a:lnTo>
                    <a:pt x="1752746" y="108412"/>
                  </a:lnTo>
                  <a:lnTo>
                    <a:pt x="1767302" y="149156"/>
                  </a:lnTo>
                  <a:lnTo>
                    <a:pt x="1772412" y="193548"/>
                  </a:lnTo>
                  <a:lnTo>
                    <a:pt x="1767302" y="237939"/>
                  </a:lnTo>
                  <a:lnTo>
                    <a:pt x="1752746" y="278683"/>
                  </a:lnTo>
                  <a:lnTo>
                    <a:pt x="1729904" y="314619"/>
                  </a:lnTo>
                  <a:lnTo>
                    <a:pt x="1699935" y="344588"/>
                  </a:lnTo>
                  <a:lnTo>
                    <a:pt x="1663999" y="367430"/>
                  </a:lnTo>
                  <a:lnTo>
                    <a:pt x="1623255" y="381986"/>
                  </a:lnTo>
                  <a:lnTo>
                    <a:pt x="1578864" y="387096"/>
                  </a:lnTo>
                  <a:lnTo>
                    <a:pt x="193548" y="387096"/>
                  </a:lnTo>
                  <a:lnTo>
                    <a:pt x="149156" y="381986"/>
                  </a:lnTo>
                  <a:lnTo>
                    <a:pt x="108412" y="367430"/>
                  </a:lnTo>
                  <a:lnTo>
                    <a:pt x="72476" y="344588"/>
                  </a:lnTo>
                  <a:lnTo>
                    <a:pt x="42507" y="314619"/>
                  </a:lnTo>
                  <a:lnTo>
                    <a:pt x="19665" y="278683"/>
                  </a:lnTo>
                  <a:lnTo>
                    <a:pt x="5109" y="237939"/>
                  </a:lnTo>
                  <a:lnTo>
                    <a:pt x="0" y="193548"/>
                  </a:lnTo>
                  <a:lnTo>
                    <a:pt x="5109" y="149156"/>
                  </a:lnTo>
                  <a:lnTo>
                    <a:pt x="19665" y="108412"/>
                  </a:lnTo>
                  <a:lnTo>
                    <a:pt x="42507" y="72476"/>
                  </a:lnTo>
                  <a:lnTo>
                    <a:pt x="72476" y="42507"/>
                  </a:lnTo>
                  <a:lnTo>
                    <a:pt x="108412" y="19665"/>
                  </a:lnTo>
                  <a:lnTo>
                    <a:pt x="149156" y="5109"/>
                  </a:lnTo>
                  <a:lnTo>
                    <a:pt x="193548" y="0"/>
                  </a:lnTo>
                  <a:lnTo>
                    <a:pt x="1578864" y="0"/>
                  </a:lnTo>
                  <a:close/>
                </a:path>
              </a:pathLst>
            </a:custGeom>
            <a:noFill/>
            <a:ln w="28800">
              <a:solidFill>
                <a:srgbClr val="548ed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59" name="object 20" descr=""/>
            <p:cNvPicPr/>
            <p:nvPr/>
          </p:nvPicPr>
          <p:blipFill>
            <a:blip r:embed="rId9"/>
            <a:stretch/>
          </p:blipFill>
          <p:spPr>
            <a:xfrm>
              <a:off x="5062320" y="1475640"/>
              <a:ext cx="68436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0" name="object 21" descr=""/>
            <p:cNvPicPr/>
            <p:nvPr/>
          </p:nvPicPr>
          <p:blipFill>
            <a:blip r:embed="rId10"/>
            <a:stretch/>
          </p:blipFill>
          <p:spPr>
            <a:xfrm>
              <a:off x="6604920" y="1475640"/>
              <a:ext cx="1880280" cy="2433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61" name="Group 11"/>
          <p:cNvGrpSpPr/>
          <p:nvPr/>
        </p:nvGrpSpPr>
        <p:grpSpPr>
          <a:xfrm>
            <a:off x="4565160" y="1864440"/>
            <a:ext cx="4190760" cy="1290960"/>
            <a:chOff x="4565160" y="1864440"/>
            <a:chExt cx="4190760" cy="1290960"/>
          </a:xfrm>
        </p:grpSpPr>
        <p:sp>
          <p:nvSpPr>
            <p:cNvPr id="262" name="CustomShape 12"/>
            <p:cNvSpPr/>
            <p:nvPr/>
          </p:nvSpPr>
          <p:spPr>
            <a:xfrm>
              <a:off x="5903280" y="2315880"/>
              <a:ext cx="2852640" cy="387000"/>
            </a:xfrm>
            <a:custGeom>
              <a:avLst/>
              <a:gdLst/>
              <a:ahLst/>
              <a:rect l="l" t="t" r="r" b="b"/>
              <a:pathLst>
                <a:path w="2853054" h="387350">
                  <a:moveTo>
                    <a:pt x="2659380" y="0"/>
                  </a:moveTo>
                  <a:lnTo>
                    <a:pt x="2703771" y="5109"/>
                  </a:lnTo>
                  <a:lnTo>
                    <a:pt x="2744515" y="19665"/>
                  </a:lnTo>
                  <a:lnTo>
                    <a:pt x="2780451" y="42507"/>
                  </a:lnTo>
                  <a:lnTo>
                    <a:pt x="2810420" y="72476"/>
                  </a:lnTo>
                  <a:lnTo>
                    <a:pt x="2833262" y="108412"/>
                  </a:lnTo>
                  <a:lnTo>
                    <a:pt x="2847818" y="149156"/>
                  </a:lnTo>
                  <a:lnTo>
                    <a:pt x="2852928" y="193548"/>
                  </a:lnTo>
                  <a:lnTo>
                    <a:pt x="2847818" y="237939"/>
                  </a:lnTo>
                  <a:lnTo>
                    <a:pt x="2833262" y="278683"/>
                  </a:lnTo>
                  <a:lnTo>
                    <a:pt x="2810420" y="314619"/>
                  </a:lnTo>
                  <a:lnTo>
                    <a:pt x="2780451" y="344588"/>
                  </a:lnTo>
                  <a:lnTo>
                    <a:pt x="2744515" y="367430"/>
                  </a:lnTo>
                  <a:lnTo>
                    <a:pt x="2703771" y="381986"/>
                  </a:lnTo>
                  <a:lnTo>
                    <a:pt x="2659380" y="387095"/>
                  </a:lnTo>
                  <a:lnTo>
                    <a:pt x="193548" y="387095"/>
                  </a:lnTo>
                  <a:lnTo>
                    <a:pt x="149156" y="381986"/>
                  </a:lnTo>
                  <a:lnTo>
                    <a:pt x="108412" y="367430"/>
                  </a:lnTo>
                  <a:lnTo>
                    <a:pt x="72476" y="344588"/>
                  </a:lnTo>
                  <a:lnTo>
                    <a:pt x="42507" y="314619"/>
                  </a:lnTo>
                  <a:lnTo>
                    <a:pt x="19665" y="278683"/>
                  </a:lnTo>
                  <a:lnTo>
                    <a:pt x="5109" y="237939"/>
                  </a:lnTo>
                  <a:lnTo>
                    <a:pt x="0" y="193548"/>
                  </a:lnTo>
                  <a:lnTo>
                    <a:pt x="5109" y="149156"/>
                  </a:lnTo>
                  <a:lnTo>
                    <a:pt x="19665" y="108412"/>
                  </a:lnTo>
                  <a:lnTo>
                    <a:pt x="42507" y="72476"/>
                  </a:lnTo>
                  <a:lnTo>
                    <a:pt x="72476" y="42507"/>
                  </a:lnTo>
                  <a:lnTo>
                    <a:pt x="108412" y="19665"/>
                  </a:lnTo>
                  <a:lnTo>
                    <a:pt x="149156" y="5109"/>
                  </a:lnTo>
                  <a:lnTo>
                    <a:pt x="193548" y="0"/>
                  </a:lnTo>
                  <a:lnTo>
                    <a:pt x="2659380" y="0"/>
                  </a:lnTo>
                  <a:close/>
                </a:path>
              </a:pathLst>
            </a:custGeom>
            <a:noFill/>
            <a:ln w="28800">
              <a:solidFill>
                <a:srgbClr val="548ed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3" name="CustomShape 13"/>
            <p:cNvSpPr/>
            <p:nvPr/>
          </p:nvSpPr>
          <p:spPr>
            <a:xfrm>
              <a:off x="4571280" y="2315880"/>
              <a:ext cx="1772640" cy="387000"/>
            </a:xfrm>
            <a:custGeom>
              <a:avLst/>
              <a:gdLst/>
              <a:ahLst/>
              <a:rect l="l" t="t" r="r" b="b"/>
              <a:pathLst>
                <a:path w="1772920" h="387350">
                  <a:moveTo>
                    <a:pt x="1578864" y="0"/>
                  </a:moveTo>
                  <a:lnTo>
                    <a:pt x="193548" y="0"/>
                  </a:lnTo>
                  <a:lnTo>
                    <a:pt x="149156" y="5109"/>
                  </a:lnTo>
                  <a:lnTo>
                    <a:pt x="108412" y="19665"/>
                  </a:lnTo>
                  <a:lnTo>
                    <a:pt x="72476" y="42507"/>
                  </a:lnTo>
                  <a:lnTo>
                    <a:pt x="42507" y="72476"/>
                  </a:lnTo>
                  <a:lnTo>
                    <a:pt x="19665" y="108412"/>
                  </a:lnTo>
                  <a:lnTo>
                    <a:pt x="5109" y="149156"/>
                  </a:lnTo>
                  <a:lnTo>
                    <a:pt x="0" y="193548"/>
                  </a:lnTo>
                  <a:lnTo>
                    <a:pt x="5109" y="237939"/>
                  </a:lnTo>
                  <a:lnTo>
                    <a:pt x="19665" y="278683"/>
                  </a:lnTo>
                  <a:lnTo>
                    <a:pt x="42507" y="314619"/>
                  </a:lnTo>
                  <a:lnTo>
                    <a:pt x="72476" y="344588"/>
                  </a:lnTo>
                  <a:lnTo>
                    <a:pt x="108412" y="367430"/>
                  </a:lnTo>
                  <a:lnTo>
                    <a:pt x="149156" y="381986"/>
                  </a:lnTo>
                  <a:lnTo>
                    <a:pt x="193548" y="387095"/>
                  </a:lnTo>
                  <a:lnTo>
                    <a:pt x="1578864" y="387095"/>
                  </a:lnTo>
                  <a:lnTo>
                    <a:pt x="1623255" y="381986"/>
                  </a:lnTo>
                  <a:lnTo>
                    <a:pt x="1663999" y="367430"/>
                  </a:lnTo>
                  <a:lnTo>
                    <a:pt x="1699935" y="344588"/>
                  </a:lnTo>
                  <a:lnTo>
                    <a:pt x="1729904" y="314619"/>
                  </a:lnTo>
                  <a:lnTo>
                    <a:pt x="1752746" y="278683"/>
                  </a:lnTo>
                  <a:lnTo>
                    <a:pt x="1767302" y="237939"/>
                  </a:lnTo>
                  <a:lnTo>
                    <a:pt x="1772412" y="193548"/>
                  </a:lnTo>
                  <a:lnTo>
                    <a:pt x="1767302" y="149156"/>
                  </a:lnTo>
                  <a:lnTo>
                    <a:pt x="1752746" y="108412"/>
                  </a:lnTo>
                  <a:lnTo>
                    <a:pt x="1729904" y="72476"/>
                  </a:lnTo>
                  <a:lnTo>
                    <a:pt x="1699935" y="42507"/>
                  </a:lnTo>
                  <a:lnTo>
                    <a:pt x="1663999" y="19665"/>
                  </a:lnTo>
                  <a:lnTo>
                    <a:pt x="1623255" y="5109"/>
                  </a:lnTo>
                  <a:lnTo>
                    <a:pt x="15788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" name="CustomShape 14"/>
            <p:cNvSpPr/>
            <p:nvPr/>
          </p:nvSpPr>
          <p:spPr>
            <a:xfrm>
              <a:off x="4571280" y="2315880"/>
              <a:ext cx="1772640" cy="387000"/>
            </a:xfrm>
            <a:custGeom>
              <a:avLst/>
              <a:gdLst/>
              <a:ahLst/>
              <a:rect l="l" t="t" r="r" b="b"/>
              <a:pathLst>
                <a:path w="1772920" h="387350">
                  <a:moveTo>
                    <a:pt x="1578864" y="0"/>
                  </a:moveTo>
                  <a:lnTo>
                    <a:pt x="1623255" y="5109"/>
                  </a:lnTo>
                  <a:lnTo>
                    <a:pt x="1663999" y="19665"/>
                  </a:lnTo>
                  <a:lnTo>
                    <a:pt x="1699935" y="42507"/>
                  </a:lnTo>
                  <a:lnTo>
                    <a:pt x="1729904" y="72476"/>
                  </a:lnTo>
                  <a:lnTo>
                    <a:pt x="1752746" y="108412"/>
                  </a:lnTo>
                  <a:lnTo>
                    <a:pt x="1767302" y="149156"/>
                  </a:lnTo>
                  <a:lnTo>
                    <a:pt x="1772412" y="193548"/>
                  </a:lnTo>
                  <a:lnTo>
                    <a:pt x="1767302" y="237939"/>
                  </a:lnTo>
                  <a:lnTo>
                    <a:pt x="1752746" y="278683"/>
                  </a:lnTo>
                  <a:lnTo>
                    <a:pt x="1729904" y="314619"/>
                  </a:lnTo>
                  <a:lnTo>
                    <a:pt x="1699935" y="344588"/>
                  </a:lnTo>
                  <a:lnTo>
                    <a:pt x="1663999" y="367430"/>
                  </a:lnTo>
                  <a:lnTo>
                    <a:pt x="1623255" y="381986"/>
                  </a:lnTo>
                  <a:lnTo>
                    <a:pt x="1578864" y="387095"/>
                  </a:lnTo>
                  <a:lnTo>
                    <a:pt x="193548" y="387095"/>
                  </a:lnTo>
                  <a:lnTo>
                    <a:pt x="149156" y="381986"/>
                  </a:lnTo>
                  <a:lnTo>
                    <a:pt x="108412" y="367430"/>
                  </a:lnTo>
                  <a:lnTo>
                    <a:pt x="72476" y="344588"/>
                  </a:lnTo>
                  <a:lnTo>
                    <a:pt x="42507" y="314619"/>
                  </a:lnTo>
                  <a:lnTo>
                    <a:pt x="19665" y="278683"/>
                  </a:lnTo>
                  <a:lnTo>
                    <a:pt x="5109" y="237939"/>
                  </a:lnTo>
                  <a:lnTo>
                    <a:pt x="0" y="193548"/>
                  </a:lnTo>
                  <a:lnTo>
                    <a:pt x="5109" y="149156"/>
                  </a:lnTo>
                  <a:lnTo>
                    <a:pt x="19665" y="108412"/>
                  </a:lnTo>
                  <a:lnTo>
                    <a:pt x="42507" y="72476"/>
                  </a:lnTo>
                  <a:lnTo>
                    <a:pt x="72476" y="42507"/>
                  </a:lnTo>
                  <a:lnTo>
                    <a:pt x="108412" y="19665"/>
                  </a:lnTo>
                  <a:lnTo>
                    <a:pt x="149156" y="5109"/>
                  </a:lnTo>
                  <a:lnTo>
                    <a:pt x="193548" y="0"/>
                  </a:lnTo>
                  <a:lnTo>
                    <a:pt x="1578864" y="0"/>
                  </a:lnTo>
                  <a:close/>
                </a:path>
              </a:pathLst>
            </a:custGeom>
            <a:noFill/>
            <a:ln w="28800">
              <a:solidFill>
                <a:srgbClr val="548ed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65" name="object 26" descr=""/>
            <p:cNvPicPr/>
            <p:nvPr/>
          </p:nvPicPr>
          <p:blipFill>
            <a:blip r:embed="rId11"/>
            <a:stretch/>
          </p:blipFill>
          <p:spPr>
            <a:xfrm>
              <a:off x="5062320" y="2381040"/>
              <a:ext cx="5320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6" name="object 27" descr=""/>
            <p:cNvPicPr/>
            <p:nvPr/>
          </p:nvPicPr>
          <p:blipFill>
            <a:blip r:embed="rId12"/>
            <a:stretch/>
          </p:blipFill>
          <p:spPr>
            <a:xfrm>
              <a:off x="6604920" y="2381040"/>
              <a:ext cx="1748520" cy="2433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67" name="CustomShape 15"/>
            <p:cNvSpPr/>
            <p:nvPr/>
          </p:nvSpPr>
          <p:spPr>
            <a:xfrm>
              <a:off x="5903280" y="2768400"/>
              <a:ext cx="2852640" cy="387000"/>
            </a:xfrm>
            <a:custGeom>
              <a:avLst/>
              <a:gdLst/>
              <a:ahLst/>
              <a:rect l="l" t="t" r="r" b="b"/>
              <a:pathLst>
                <a:path w="2853054" h="387350">
                  <a:moveTo>
                    <a:pt x="2659380" y="0"/>
                  </a:moveTo>
                  <a:lnTo>
                    <a:pt x="2703771" y="5109"/>
                  </a:lnTo>
                  <a:lnTo>
                    <a:pt x="2744515" y="19665"/>
                  </a:lnTo>
                  <a:lnTo>
                    <a:pt x="2780451" y="42507"/>
                  </a:lnTo>
                  <a:lnTo>
                    <a:pt x="2810420" y="72476"/>
                  </a:lnTo>
                  <a:lnTo>
                    <a:pt x="2833262" y="108412"/>
                  </a:lnTo>
                  <a:lnTo>
                    <a:pt x="2847818" y="149156"/>
                  </a:lnTo>
                  <a:lnTo>
                    <a:pt x="2852928" y="193548"/>
                  </a:lnTo>
                  <a:lnTo>
                    <a:pt x="2847818" y="237939"/>
                  </a:lnTo>
                  <a:lnTo>
                    <a:pt x="2833262" y="278683"/>
                  </a:lnTo>
                  <a:lnTo>
                    <a:pt x="2810420" y="314619"/>
                  </a:lnTo>
                  <a:lnTo>
                    <a:pt x="2780451" y="344588"/>
                  </a:lnTo>
                  <a:lnTo>
                    <a:pt x="2744515" y="367430"/>
                  </a:lnTo>
                  <a:lnTo>
                    <a:pt x="2703771" y="381986"/>
                  </a:lnTo>
                  <a:lnTo>
                    <a:pt x="2659380" y="387096"/>
                  </a:lnTo>
                  <a:lnTo>
                    <a:pt x="193548" y="387096"/>
                  </a:lnTo>
                  <a:lnTo>
                    <a:pt x="149156" y="381986"/>
                  </a:lnTo>
                  <a:lnTo>
                    <a:pt x="108412" y="367430"/>
                  </a:lnTo>
                  <a:lnTo>
                    <a:pt x="72476" y="344588"/>
                  </a:lnTo>
                  <a:lnTo>
                    <a:pt x="42507" y="314619"/>
                  </a:lnTo>
                  <a:lnTo>
                    <a:pt x="19665" y="278683"/>
                  </a:lnTo>
                  <a:lnTo>
                    <a:pt x="5109" y="237939"/>
                  </a:lnTo>
                  <a:lnTo>
                    <a:pt x="0" y="193548"/>
                  </a:lnTo>
                  <a:lnTo>
                    <a:pt x="5109" y="149156"/>
                  </a:lnTo>
                  <a:lnTo>
                    <a:pt x="19665" y="108412"/>
                  </a:lnTo>
                  <a:lnTo>
                    <a:pt x="42507" y="72476"/>
                  </a:lnTo>
                  <a:lnTo>
                    <a:pt x="72476" y="42507"/>
                  </a:lnTo>
                  <a:lnTo>
                    <a:pt x="108412" y="19665"/>
                  </a:lnTo>
                  <a:lnTo>
                    <a:pt x="149156" y="5109"/>
                  </a:lnTo>
                  <a:lnTo>
                    <a:pt x="193548" y="0"/>
                  </a:lnTo>
                  <a:lnTo>
                    <a:pt x="2659380" y="0"/>
                  </a:lnTo>
                  <a:close/>
                </a:path>
              </a:pathLst>
            </a:custGeom>
            <a:noFill/>
            <a:ln w="28800">
              <a:solidFill>
                <a:srgbClr val="548ed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8" name="CustomShape 16"/>
            <p:cNvSpPr/>
            <p:nvPr/>
          </p:nvSpPr>
          <p:spPr>
            <a:xfrm>
              <a:off x="4571280" y="2768400"/>
              <a:ext cx="1772640" cy="387000"/>
            </a:xfrm>
            <a:custGeom>
              <a:avLst/>
              <a:gdLst/>
              <a:ahLst/>
              <a:rect l="l" t="t" r="r" b="b"/>
              <a:pathLst>
                <a:path w="1772920" h="387350">
                  <a:moveTo>
                    <a:pt x="1578864" y="0"/>
                  </a:moveTo>
                  <a:lnTo>
                    <a:pt x="193548" y="0"/>
                  </a:lnTo>
                  <a:lnTo>
                    <a:pt x="149156" y="5109"/>
                  </a:lnTo>
                  <a:lnTo>
                    <a:pt x="108412" y="19665"/>
                  </a:lnTo>
                  <a:lnTo>
                    <a:pt x="72476" y="42507"/>
                  </a:lnTo>
                  <a:lnTo>
                    <a:pt x="42507" y="72476"/>
                  </a:lnTo>
                  <a:lnTo>
                    <a:pt x="19665" y="108412"/>
                  </a:lnTo>
                  <a:lnTo>
                    <a:pt x="5109" y="149156"/>
                  </a:lnTo>
                  <a:lnTo>
                    <a:pt x="0" y="193548"/>
                  </a:lnTo>
                  <a:lnTo>
                    <a:pt x="5109" y="237939"/>
                  </a:lnTo>
                  <a:lnTo>
                    <a:pt x="19665" y="278683"/>
                  </a:lnTo>
                  <a:lnTo>
                    <a:pt x="42507" y="314619"/>
                  </a:lnTo>
                  <a:lnTo>
                    <a:pt x="72476" y="344588"/>
                  </a:lnTo>
                  <a:lnTo>
                    <a:pt x="108412" y="367430"/>
                  </a:lnTo>
                  <a:lnTo>
                    <a:pt x="149156" y="381986"/>
                  </a:lnTo>
                  <a:lnTo>
                    <a:pt x="193548" y="387096"/>
                  </a:lnTo>
                  <a:lnTo>
                    <a:pt x="1578864" y="387096"/>
                  </a:lnTo>
                  <a:lnTo>
                    <a:pt x="1623255" y="381986"/>
                  </a:lnTo>
                  <a:lnTo>
                    <a:pt x="1663999" y="367430"/>
                  </a:lnTo>
                  <a:lnTo>
                    <a:pt x="1699935" y="344588"/>
                  </a:lnTo>
                  <a:lnTo>
                    <a:pt x="1729904" y="314619"/>
                  </a:lnTo>
                  <a:lnTo>
                    <a:pt x="1752746" y="278683"/>
                  </a:lnTo>
                  <a:lnTo>
                    <a:pt x="1767302" y="237939"/>
                  </a:lnTo>
                  <a:lnTo>
                    <a:pt x="1772412" y="193548"/>
                  </a:lnTo>
                  <a:lnTo>
                    <a:pt x="1767302" y="149156"/>
                  </a:lnTo>
                  <a:lnTo>
                    <a:pt x="1752746" y="108412"/>
                  </a:lnTo>
                  <a:lnTo>
                    <a:pt x="1729904" y="72476"/>
                  </a:lnTo>
                  <a:lnTo>
                    <a:pt x="1699935" y="42507"/>
                  </a:lnTo>
                  <a:lnTo>
                    <a:pt x="1663999" y="19665"/>
                  </a:lnTo>
                  <a:lnTo>
                    <a:pt x="1623255" y="5109"/>
                  </a:lnTo>
                  <a:lnTo>
                    <a:pt x="15788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9" name="CustomShape 17"/>
            <p:cNvSpPr/>
            <p:nvPr/>
          </p:nvSpPr>
          <p:spPr>
            <a:xfrm>
              <a:off x="4571280" y="2768400"/>
              <a:ext cx="1772640" cy="387000"/>
            </a:xfrm>
            <a:custGeom>
              <a:avLst/>
              <a:gdLst/>
              <a:ahLst/>
              <a:rect l="l" t="t" r="r" b="b"/>
              <a:pathLst>
                <a:path w="1772920" h="387350">
                  <a:moveTo>
                    <a:pt x="1578864" y="0"/>
                  </a:moveTo>
                  <a:lnTo>
                    <a:pt x="1623255" y="5109"/>
                  </a:lnTo>
                  <a:lnTo>
                    <a:pt x="1663999" y="19665"/>
                  </a:lnTo>
                  <a:lnTo>
                    <a:pt x="1699935" y="42507"/>
                  </a:lnTo>
                  <a:lnTo>
                    <a:pt x="1729904" y="72476"/>
                  </a:lnTo>
                  <a:lnTo>
                    <a:pt x="1752746" y="108412"/>
                  </a:lnTo>
                  <a:lnTo>
                    <a:pt x="1767302" y="149156"/>
                  </a:lnTo>
                  <a:lnTo>
                    <a:pt x="1772412" y="193548"/>
                  </a:lnTo>
                  <a:lnTo>
                    <a:pt x="1767302" y="237939"/>
                  </a:lnTo>
                  <a:lnTo>
                    <a:pt x="1752746" y="278683"/>
                  </a:lnTo>
                  <a:lnTo>
                    <a:pt x="1729904" y="314619"/>
                  </a:lnTo>
                  <a:lnTo>
                    <a:pt x="1699935" y="344588"/>
                  </a:lnTo>
                  <a:lnTo>
                    <a:pt x="1663999" y="367430"/>
                  </a:lnTo>
                  <a:lnTo>
                    <a:pt x="1623255" y="381986"/>
                  </a:lnTo>
                  <a:lnTo>
                    <a:pt x="1578864" y="387096"/>
                  </a:lnTo>
                  <a:lnTo>
                    <a:pt x="193548" y="387096"/>
                  </a:lnTo>
                  <a:lnTo>
                    <a:pt x="149156" y="381986"/>
                  </a:lnTo>
                  <a:lnTo>
                    <a:pt x="108412" y="367430"/>
                  </a:lnTo>
                  <a:lnTo>
                    <a:pt x="72476" y="344588"/>
                  </a:lnTo>
                  <a:lnTo>
                    <a:pt x="42507" y="314619"/>
                  </a:lnTo>
                  <a:lnTo>
                    <a:pt x="19665" y="278683"/>
                  </a:lnTo>
                  <a:lnTo>
                    <a:pt x="5109" y="237939"/>
                  </a:lnTo>
                  <a:lnTo>
                    <a:pt x="0" y="193548"/>
                  </a:lnTo>
                  <a:lnTo>
                    <a:pt x="5109" y="149156"/>
                  </a:lnTo>
                  <a:lnTo>
                    <a:pt x="19665" y="108412"/>
                  </a:lnTo>
                  <a:lnTo>
                    <a:pt x="42507" y="72476"/>
                  </a:lnTo>
                  <a:lnTo>
                    <a:pt x="72476" y="42507"/>
                  </a:lnTo>
                  <a:lnTo>
                    <a:pt x="108412" y="19665"/>
                  </a:lnTo>
                  <a:lnTo>
                    <a:pt x="149156" y="5109"/>
                  </a:lnTo>
                  <a:lnTo>
                    <a:pt x="193548" y="0"/>
                  </a:lnTo>
                  <a:lnTo>
                    <a:pt x="1578864" y="0"/>
                  </a:lnTo>
                  <a:close/>
                </a:path>
              </a:pathLst>
            </a:custGeom>
            <a:noFill/>
            <a:ln w="28800">
              <a:solidFill>
                <a:srgbClr val="548ed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70" name="object 31" descr=""/>
            <p:cNvPicPr/>
            <p:nvPr/>
          </p:nvPicPr>
          <p:blipFill>
            <a:blip r:embed="rId13"/>
            <a:stretch/>
          </p:blipFill>
          <p:spPr>
            <a:xfrm>
              <a:off x="5062320" y="2833200"/>
              <a:ext cx="80568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1" name="object 32" descr=""/>
            <p:cNvPicPr/>
            <p:nvPr/>
          </p:nvPicPr>
          <p:blipFill>
            <a:blip r:embed="rId14"/>
            <a:stretch/>
          </p:blipFill>
          <p:spPr>
            <a:xfrm>
              <a:off x="6604920" y="2833200"/>
              <a:ext cx="1748520" cy="2433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2" name="CustomShape 18"/>
            <p:cNvSpPr/>
            <p:nvPr/>
          </p:nvSpPr>
          <p:spPr>
            <a:xfrm>
              <a:off x="5897160" y="1864440"/>
              <a:ext cx="2851560" cy="387000"/>
            </a:xfrm>
            <a:custGeom>
              <a:avLst/>
              <a:gdLst/>
              <a:ahLst/>
              <a:rect l="l" t="t" r="r" b="b"/>
              <a:pathLst>
                <a:path w="2851784" h="387350">
                  <a:moveTo>
                    <a:pt x="2657856" y="0"/>
                  </a:moveTo>
                  <a:lnTo>
                    <a:pt x="2702247" y="5109"/>
                  </a:lnTo>
                  <a:lnTo>
                    <a:pt x="2742991" y="19665"/>
                  </a:lnTo>
                  <a:lnTo>
                    <a:pt x="2778927" y="42507"/>
                  </a:lnTo>
                  <a:lnTo>
                    <a:pt x="2808896" y="72476"/>
                  </a:lnTo>
                  <a:lnTo>
                    <a:pt x="2831738" y="108412"/>
                  </a:lnTo>
                  <a:lnTo>
                    <a:pt x="2846294" y="149156"/>
                  </a:lnTo>
                  <a:lnTo>
                    <a:pt x="2851404" y="193548"/>
                  </a:lnTo>
                  <a:lnTo>
                    <a:pt x="2846294" y="237939"/>
                  </a:lnTo>
                  <a:lnTo>
                    <a:pt x="2831738" y="278683"/>
                  </a:lnTo>
                  <a:lnTo>
                    <a:pt x="2808896" y="314619"/>
                  </a:lnTo>
                  <a:lnTo>
                    <a:pt x="2778927" y="344588"/>
                  </a:lnTo>
                  <a:lnTo>
                    <a:pt x="2742991" y="367430"/>
                  </a:lnTo>
                  <a:lnTo>
                    <a:pt x="2702247" y="381986"/>
                  </a:lnTo>
                  <a:lnTo>
                    <a:pt x="2657856" y="387096"/>
                  </a:lnTo>
                  <a:lnTo>
                    <a:pt x="193548" y="387096"/>
                  </a:lnTo>
                  <a:lnTo>
                    <a:pt x="149156" y="381986"/>
                  </a:lnTo>
                  <a:lnTo>
                    <a:pt x="108412" y="367430"/>
                  </a:lnTo>
                  <a:lnTo>
                    <a:pt x="72476" y="344588"/>
                  </a:lnTo>
                  <a:lnTo>
                    <a:pt x="42507" y="314619"/>
                  </a:lnTo>
                  <a:lnTo>
                    <a:pt x="19665" y="278683"/>
                  </a:lnTo>
                  <a:lnTo>
                    <a:pt x="5109" y="237939"/>
                  </a:lnTo>
                  <a:lnTo>
                    <a:pt x="0" y="193548"/>
                  </a:lnTo>
                  <a:lnTo>
                    <a:pt x="5109" y="149156"/>
                  </a:lnTo>
                  <a:lnTo>
                    <a:pt x="19665" y="108412"/>
                  </a:lnTo>
                  <a:lnTo>
                    <a:pt x="42507" y="72476"/>
                  </a:lnTo>
                  <a:lnTo>
                    <a:pt x="72476" y="42507"/>
                  </a:lnTo>
                  <a:lnTo>
                    <a:pt x="108412" y="19665"/>
                  </a:lnTo>
                  <a:lnTo>
                    <a:pt x="149156" y="5109"/>
                  </a:lnTo>
                  <a:lnTo>
                    <a:pt x="193548" y="0"/>
                  </a:lnTo>
                  <a:lnTo>
                    <a:pt x="2657856" y="0"/>
                  </a:lnTo>
                  <a:close/>
                </a:path>
              </a:pathLst>
            </a:custGeom>
            <a:noFill/>
            <a:ln w="28800">
              <a:solidFill>
                <a:srgbClr val="548ed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3" name="CustomShape 19"/>
            <p:cNvSpPr/>
            <p:nvPr/>
          </p:nvSpPr>
          <p:spPr>
            <a:xfrm>
              <a:off x="4565160" y="1864440"/>
              <a:ext cx="1770480" cy="387000"/>
            </a:xfrm>
            <a:custGeom>
              <a:avLst/>
              <a:gdLst/>
              <a:ahLst/>
              <a:rect l="l" t="t" r="r" b="b"/>
              <a:pathLst>
                <a:path w="1771014" h="387350">
                  <a:moveTo>
                    <a:pt x="1577340" y="0"/>
                  </a:moveTo>
                  <a:lnTo>
                    <a:pt x="193548" y="0"/>
                  </a:lnTo>
                  <a:lnTo>
                    <a:pt x="149156" y="5109"/>
                  </a:lnTo>
                  <a:lnTo>
                    <a:pt x="108412" y="19665"/>
                  </a:lnTo>
                  <a:lnTo>
                    <a:pt x="72476" y="42507"/>
                  </a:lnTo>
                  <a:lnTo>
                    <a:pt x="42507" y="72476"/>
                  </a:lnTo>
                  <a:lnTo>
                    <a:pt x="19665" y="108412"/>
                  </a:lnTo>
                  <a:lnTo>
                    <a:pt x="5109" y="149156"/>
                  </a:lnTo>
                  <a:lnTo>
                    <a:pt x="0" y="193548"/>
                  </a:lnTo>
                  <a:lnTo>
                    <a:pt x="5109" y="237939"/>
                  </a:lnTo>
                  <a:lnTo>
                    <a:pt x="19665" y="278683"/>
                  </a:lnTo>
                  <a:lnTo>
                    <a:pt x="42507" y="314619"/>
                  </a:lnTo>
                  <a:lnTo>
                    <a:pt x="72476" y="344588"/>
                  </a:lnTo>
                  <a:lnTo>
                    <a:pt x="108412" y="367430"/>
                  </a:lnTo>
                  <a:lnTo>
                    <a:pt x="149156" y="381986"/>
                  </a:lnTo>
                  <a:lnTo>
                    <a:pt x="193548" y="387096"/>
                  </a:lnTo>
                  <a:lnTo>
                    <a:pt x="1577340" y="387096"/>
                  </a:lnTo>
                  <a:lnTo>
                    <a:pt x="1621731" y="381986"/>
                  </a:lnTo>
                  <a:lnTo>
                    <a:pt x="1662475" y="367430"/>
                  </a:lnTo>
                  <a:lnTo>
                    <a:pt x="1698411" y="344588"/>
                  </a:lnTo>
                  <a:lnTo>
                    <a:pt x="1728380" y="314619"/>
                  </a:lnTo>
                  <a:lnTo>
                    <a:pt x="1751222" y="278683"/>
                  </a:lnTo>
                  <a:lnTo>
                    <a:pt x="1765778" y="237939"/>
                  </a:lnTo>
                  <a:lnTo>
                    <a:pt x="1770888" y="193548"/>
                  </a:lnTo>
                  <a:lnTo>
                    <a:pt x="1765778" y="149156"/>
                  </a:lnTo>
                  <a:lnTo>
                    <a:pt x="1751222" y="108412"/>
                  </a:lnTo>
                  <a:lnTo>
                    <a:pt x="1728380" y="72476"/>
                  </a:lnTo>
                  <a:lnTo>
                    <a:pt x="1698411" y="42507"/>
                  </a:lnTo>
                  <a:lnTo>
                    <a:pt x="1662475" y="19665"/>
                  </a:lnTo>
                  <a:lnTo>
                    <a:pt x="1621731" y="5109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4" name="CustomShape 20"/>
            <p:cNvSpPr/>
            <p:nvPr/>
          </p:nvSpPr>
          <p:spPr>
            <a:xfrm>
              <a:off x="4565160" y="1864440"/>
              <a:ext cx="1770480" cy="387000"/>
            </a:xfrm>
            <a:custGeom>
              <a:avLst/>
              <a:gdLst/>
              <a:ahLst/>
              <a:rect l="l" t="t" r="r" b="b"/>
              <a:pathLst>
                <a:path w="1771014" h="387350">
                  <a:moveTo>
                    <a:pt x="1577340" y="0"/>
                  </a:moveTo>
                  <a:lnTo>
                    <a:pt x="1621731" y="5109"/>
                  </a:lnTo>
                  <a:lnTo>
                    <a:pt x="1662475" y="19665"/>
                  </a:lnTo>
                  <a:lnTo>
                    <a:pt x="1698411" y="42507"/>
                  </a:lnTo>
                  <a:lnTo>
                    <a:pt x="1728380" y="72476"/>
                  </a:lnTo>
                  <a:lnTo>
                    <a:pt x="1751222" y="108412"/>
                  </a:lnTo>
                  <a:lnTo>
                    <a:pt x="1765778" y="149156"/>
                  </a:lnTo>
                  <a:lnTo>
                    <a:pt x="1770888" y="193548"/>
                  </a:lnTo>
                  <a:lnTo>
                    <a:pt x="1765778" y="237939"/>
                  </a:lnTo>
                  <a:lnTo>
                    <a:pt x="1751222" y="278683"/>
                  </a:lnTo>
                  <a:lnTo>
                    <a:pt x="1728380" y="314619"/>
                  </a:lnTo>
                  <a:lnTo>
                    <a:pt x="1698411" y="344588"/>
                  </a:lnTo>
                  <a:lnTo>
                    <a:pt x="1662475" y="367430"/>
                  </a:lnTo>
                  <a:lnTo>
                    <a:pt x="1621731" y="381986"/>
                  </a:lnTo>
                  <a:lnTo>
                    <a:pt x="1577340" y="387096"/>
                  </a:lnTo>
                  <a:lnTo>
                    <a:pt x="193548" y="387096"/>
                  </a:lnTo>
                  <a:lnTo>
                    <a:pt x="149156" y="381986"/>
                  </a:lnTo>
                  <a:lnTo>
                    <a:pt x="108412" y="367430"/>
                  </a:lnTo>
                  <a:lnTo>
                    <a:pt x="72476" y="344588"/>
                  </a:lnTo>
                  <a:lnTo>
                    <a:pt x="42507" y="314619"/>
                  </a:lnTo>
                  <a:lnTo>
                    <a:pt x="19665" y="278683"/>
                  </a:lnTo>
                  <a:lnTo>
                    <a:pt x="5109" y="237939"/>
                  </a:lnTo>
                  <a:lnTo>
                    <a:pt x="0" y="193548"/>
                  </a:lnTo>
                  <a:lnTo>
                    <a:pt x="5109" y="149156"/>
                  </a:lnTo>
                  <a:lnTo>
                    <a:pt x="19665" y="108412"/>
                  </a:lnTo>
                  <a:lnTo>
                    <a:pt x="42507" y="72476"/>
                  </a:lnTo>
                  <a:lnTo>
                    <a:pt x="72476" y="42507"/>
                  </a:lnTo>
                  <a:lnTo>
                    <a:pt x="108412" y="19665"/>
                  </a:lnTo>
                  <a:lnTo>
                    <a:pt x="149156" y="5109"/>
                  </a:lnTo>
                  <a:lnTo>
                    <a:pt x="193548" y="0"/>
                  </a:lnTo>
                  <a:lnTo>
                    <a:pt x="1577340" y="0"/>
                  </a:lnTo>
                  <a:close/>
                </a:path>
              </a:pathLst>
            </a:custGeom>
            <a:noFill/>
            <a:ln w="28800">
              <a:solidFill>
                <a:srgbClr val="548ed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75" name="object 36" descr=""/>
            <p:cNvPicPr/>
            <p:nvPr/>
          </p:nvPicPr>
          <p:blipFill>
            <a:blip r:embed="rId15"/>
            <a:stretch/>
          </p:blipFill>
          <p:spPr>
            <a:xfrm>
              <a:off x="4738320" y="1908000"/>
              <a:ext cx="1362960" cy="243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6" name="object 37" descr=""/>
            <p:cNvPicPr/>
            <p:nvPr/>
          </p:nvPicPr>
          <p:blipFill>
            <a:blip r:embed="rId16"/>
            <a:stretch/>
          </p:blipFill>
          <p:spPr>
            <a:xfrm>
              <a:off x="6598440" y="1928520"/>
              <a:ext cx="1748520" cy="2437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77" name="Group 21"/>
          <p:cNvGrpSpPr/>
          <p:nvPr/>
        </p:nvGrpSpPr>
        <p:grpSpPr>
          <a:xfrm>
            <a:off x="4551480" y="4168800"/>
            <a:ext cx="4262760" cy="635400"/>
            <a:chOff x="4551480" y="4168800"/>
            <a:chExt cx="4262760" cy="635400"/>
          </a:xfrm>
        </p:grpSpPr>
        <p:sp>
          <p:nvSpPr>
            <p:cNvPr id="278" name="CustomShape 22"/>
            <p:cNvSpPr/>
            <p:nvPr/>
          </p:nvSpPr>
          <p:spPr>
            <a:xfrm>
              <a:off x="5653440" y="4168800"/>
              <a:ext cx="3160800" cy="635400"/>
            </a:xfrm>
            <a:custGeom>
              <a:avLst/>
              <a:gdLst/>
              <a:ahLst/>
              <a:rect l="l" t="t" r="r" b="b"/>
              <a:pathLst>
                <a:path w="3161029" h="635635">
                  <a:moveTo>
                    <a:pt x="2843022" y="0"/>
                  </a:moveTo>
                  <a:lnTo>
                    <a:pt x="2889982" y="3445"/>
                  </a:lnTo>
                  <a:lnTo>
                    <a:pt x="2934802" y="13453"/>
                  </a:lnTo>
                  <a:lnTo>
                    <a:pt x="2976989" y="29533"/>
                  </a:lnTo>
                  <a:lnTo>
                    <a:pt x="3016052" y="51192"/>
                  </a:lnTo>
                  <a:lnTo>
                    <a:pt x="3051501" y="77940"/>
                  </a:lnTo>
                  <a:lnTo>
                    <a:pt x="3082844" y="109284"/>
                  </a:lnTo>
                  <a:lnTo>
                    <a:pt x="3109589" y="144734"/>
                  </a:lnTo>
                  <a:lnTo>
                    <a:pt x="3131246" y="183797"/>
                  </a:lnTo>
                  <a:lnTo>
                    <a:pt x="3147324" y="225983"/>
                  </a:lnTo>
                  <a:lnTo>
                    <a:pt x="3157331" y="270799"/>
                  </a:lnTo>
                  <a:lnTo>
                    <a:pt x="3160776" y="317754"/>
                  </a:lnTo>
                  <a:lnTo>
                    <a:pt x="3157331" y="364708"/>
                  </a:lnTo>
                  <a:lnTo>
                    <a:pt x="3147324" y="409524"/>
                  </a:lnTo>
                  <a:lnTo>
                    <a:pt x="3131246" y="451710"/>
                  </a:lnTo>
                  <a:lnTo>
                    <a:pt x="3109589" y="490773"/>
                  </a:lnTo>
                  <a:lnTo>
                    <a:pt x="3082844" y="526223"/>
                  </a:lnTo>
                  <a:lnTo>
                    <a:pt x="3051501" y="557567"/>
                  </a:lnTo>
                  <a:lnTo>
                    <a:pt x="3016052" y="584315"/>
                  </a:lnTo>
                  <a:lnTo>
                    <a:pt x="2976989" y="605974"/>
                  </a:lnTo>
                  <a:lnTo>
                    <a:pt x="2934802" y="622054"/>
                  </a:lnTo>
                  <a:lnTo>
                    <a:pt x="2889982" y="632062"/>
                  </a:lnTo>
                  <a:lnTo>
                    <a:pt x="2843022" y="635508"/>
                  </a:lnTo>
                  <a:lnTo>
                    <a:pt x="317754" y="635508"/>
                  </a:lnTo>
                  <a:lnTo>
                    <a:pt x="270793" y="632062"/>
                  </a:lnTo>
                  <a:lnTo>
                    <a:pt x="225973" y="622054"/>
                  </a:lnTo>
                  <a:lnTo>
                    <a:pt x="183786" y="605974"/>
                  </a:lnTo>
                  <a:lnTo>
                    <a:pt x="144723" y="584315"/>
                  </a:lnTo>
                  <a:lnTo>
                    <a:pt x="109274" y="557567"/>
                  </a:lnTo>
                  <a:lnTo>
                    <a:pt x="77931" y="526223"/>
                  </a:lnTo>
                  <a:lnTo>
                    <a:pt x="51186" y="490773"/>
                  </a:lnTo>
                  <a:lnTo>
                    <a:pt x="29529" y="451710"/>
                  </a:lnTo>
                  <a:lnTo>
                    <a:pt x="13451" y="409524"/>
                  </a:lnTo>
                  <a:lnTo>
                    <a:pt x="3444" y="364708"/>
                  </a:lnTo>
                  <a:lnTo>
                    <a:pt x="0" y="317754"/>
                  </a:lnTo>
                  <a:lnTo>
                    <a:pt x="3444" y="270799"/>
                  </a:lnTo>
                  <a:lnTo>
                    <a:pt x="13451" y="225983"/>
                  </a:lnTo>
                  <a:lnTo>
                    <a:pt x="29529" y="183797"/>
                  </a:lnTo>
                  <a:lnTo>
                    <a:pt x="51186" y="144734"/>
                  </a:lnTo>
                  <a:lnTo>
                    <a:pt x="77931" y="109284"/>
                  </a:lnTo>
                  <a:lnTo>
                    <a:pt x="109274" y="77940"/>
                  </a:lnTo>
                  <a:lnTo>
                    <a:pt x="144723" y="51192"/>
                  </a:lnTo>
                  <a:lnTo>
                    <a:pt x="183786" y="29533"/>
                  </a:lnTo>
                  <a:lnTo>
                    <a:pt x="225973" y="13453"/>
                  </a:lnTo>
                  <a:lnTo>
                    <a:pt x="270793" y="3445"/>
                  </a:lnTo>
                  <a:lnTo>
                    <a:pt x="317754" y="0"/>
                  </a:lnTo>
                  <a:lnTo>
                    <a:pt x="2843022" y="0"/>
                  </a:lnTo>
                  <a:close/>
                </a:path>
              </a:pathLst>
            </a:custGeom>
            <a:noFill/>
            <a:ln w="28800">
              <a:solidFill>
                <a:srgbClr val="c5d9f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9" name="CustomShape 23"/>
            <p:cNvSpPr/>
            <p:nvPr/>
          </p:nvSpPr>
          <p:spPr>
            <a:xfrm>
              <a:off x="4551480" y="4168800"/>
              <a:ext cx="3398040" cy="635400"/>
            </a:xfrm>
            <a:custGeom>
              <a:avLst/>
              <a:gdLst/>
              <a:ahLst/>
              <a:rect l="l" t="t" r="r" b="b"/>
              <a:pathLst>
                <a:path w="3398520" h="635635">
                  <a:moveTo>
                    <a:pt x="3080766" y="0"/>
                  </a:moveTo>
                  <a:lnTo>
                    <a:pt x="317753" y="0"/>
                  </a:lnTo>
                  <a:lnTo>
                    <a:pt x="270793" y="3445"/>
                  </a:lnTo>
                  <a:lnTo>
                    <a:pt x="225973" y="13453"/>
                  </a:lnTo>
                  <a:lnTo>
                    <a:pt x="183786" y="29533"/>
                  </a:lnTo>
                  <a:lnTo>
                    <a:pt x="144723" y="51192"/>
                  </a:lnTo>
                  <a:lnTo>
                    <a:pt x="109274" y="77940"/>
                  </a:lnTo>
                  <a:lnTo>
                    <a:pt x="77931" y="109284"/>
                  </a:lnTo>
                  <a:lnTo>
                    <a:pt x="51186" y="144734"/>
                  </a:lnTo>
                  <a:lnTo>
                    <a:pt x="29529" y="183797"/>
                  </a:lnTo>
                  <a:lnTo>
                    <a:pt x="13451" y="225983"/>
                  </a:lnTo>
                  <a:lnTo>
                    <a:pt x="3444" y="270799"/>
                  </a:lnTo>
                  <a:lnTo>
                    <a:pt x="0" y="317754"/>
                  </a:lnTo>
                  <a:lnTo>
                    <a:pt x="3444" y="364708"/>
                  </a:lnTo>
                  <a:lnTo>
                    <a:pt x="13451" y="409524"/>
                  </a:lnTo>
                  <a:lnTo>
                    <a:pt x="29529" y="451710"/>
                  </a:lnTo>
                  <a:lnTo>
                    <a:pt x="51186" y="490773"/>
                  </a:lnTo>
                  <a:lnTo>
                    <a:pt x="77931" y="526223"/>
                  </a:lnTo>
                  <a:lnTo>
                    <a:pt x="109274" y="557567"/>
                  </a:lnTo>
                  <a:lnTo>
                    <a:pt x="144723" y="584315"/>
                  </a:lnTo>
                  <a:lnTo>
                    <a:pt x="183786" y="605974"/>
                  </a:lnTo>
                  <a:lnTo>
                    <a:pt x="225973" y="622054"/>
                  </a:lnTo>
                  <a:lnTo>
                    <a:pt x="270793" y="632062"/>
                  </a:lnTo>
                  <a:lnTo>
                    <a:pt x="317753" y="635508"/>
                  </a:lnTo>
                  <a:lnTo>
                    <a:pt x="3080766" y="635508"/>
                  </a:lnTo>
                  <a:lnTo>
                    <a:pt x="3127726" y="632062"/>
                  </a:lnTo>
                  <a:lnTo>
                    <a:pt x="3172546" y="622054"/>
                  </a:lnTo>
                  <a:lnTo>
                    <a:pt x="3214733" y="605974"/>
                  </a:lnTo>
                  <a:lnTo>
                    <a:pt x="3253796" y="584315"/>
                  </a:lnTo>
                  <a:lnTo>
                    <a:pt x="3289245" y="557567"/>
                  </a:lnTo>
                  <a:lnTo>
                    <a:pt x="3320588" y="526223"/>
                  </a:lnTo>
                  <a:lnTo>
                    <a:pt x="3347333" y="490773"/>
                  </a:lnTo>
                  <a:lnTo>
                    <a:pt x="3368990" y="451710"/>
                  </a:lnTo>
                  <a:lnTo>
                    <a:pt x="3385068" y="409524"/>
                  </a:lnTo>
                  <a:lnTo>
                    <a:pt x="3395075" y="364708"/>
                  </a:lnTo>
                  <a:lnTo>
                    <a:pt x="3398520" y="317754"/>
                  </a:lnTo>
                  <a:lnTo>
                    <a:pt x="3395075" y="270799"/>
                  </a:lnTo>
                  <a:lnTo>
                    <a:pt x="3385068" y="225983"/>
                  </a:lnTo>
                  <a:lnTo>
                    <a:pt x="3368990" y="183797"/>
                  </a:lnTo>
                  <a:lnTo>
                    <a:pt x="3347333" y="144734"/>
                  </a:lnTo>
                  <a:lnTo>
                    <a:pt x="3320588" y="109284"/>
                  </a:lnTo>
                  <a:lnTo>
                    <a:pt x="3289245" y="77940"/>
                  </a:lnTo>
                  <a:lnTo>
                    <a:pt x="3253796" y="51192"/>
                  </a:lnTo>
                  <a:lnTo>
                    <a:pt x="3214733" y="29533"/>
                  </a:lnTo>
                  <a:lnTo>
                    <a:pt x="3172546" y="13453"/>
                  </a:lnTo>
                  <a:lnTo>
                    <a:pt x="3127726" y="3445"/>
                  </a:lnTo>
                  <a:lnTo>
                    <a:pt x="30807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0" name="CustomShape 24"/>
            <p:cNvSpPr/>
            <p:nvPr/>
          </p:nvSpPr>
          <p:spPr>
            <a:xfrm>
              <a:off x="4551480" y="4168800"/>
              <a:ext cx="3398040" cy="635400"/>
            </a:xfrm>
            <a:custGeom>
              <a:avLst/>
              <a:gdLst/>
              <a:ahLst/>
              <a:rect l="l" t="t" r="r" b="b"/>
              <a:pathLst>
                <a:path w="3398520" h="635635">
                  <a:moveTo>
                    <a:pt x="3080766" y="0"/>
                  </a:moveTo>
                  <a:lnTo>
                    <a:pt x="3127726" y="3445"/>
                  </a:lnTo>
                  <a:lnTo>
                    <a:pt x="3172546" y="13453"/>
                  </a:lnTo>
                  <a:lnTo>
                    <a:pt x="3214733" y="29533"/>
                  </a:lnTo>
                  <a:lnTo>
                    <a:pt x="3253796" y="51192"/>
                  </a:lnTo>
                  <a:lnTo>
                    <a:pt x="3289245" y="77940"/>
                  </a:lnTo>
                  <a:lnTo>
                    <a:pt x="3320588" y="109284"/>
                  </a:lnTo>
                  <a:lnTo>
                    <a:pt x="3347333" y="144734"/>
                  </a:lnTo>
                  <a:lnTo>
                    <a:pt x="3368990" y="183797"/>
                  </a:lnTo>
                  <a:lnTo>
                    <a:pt x="3385068" y="225983"/>
                  </a:lnTo>
                  <a:lnTo>
                    <a:pt x="3395075" y="270799"/>
                  </a:lnTo>
                  <a:lnTo>
                    <a:pt x="3398520" y="317754"/>
                  </a:lnTo>
                  <a:lnTo>
                    <a:pt x="3395075" y="364708"/>
                  </a:lnTo>
                  <a:lnTo>
                    <a:pt x="3385068" y="409524"/>
                  </a:lnTo>
                  <a:lnTo>
                    <a:pt x="3368990" y="451710"/>
                  </a:lnTo>
                  <a:lnTo>
                    <a:pt x="3347333" y="490773"/>
                  </a:lnTo>
                  <a:lnTo>
                    <a:pt x="3320588" y="526223"/>
                  </a:lnTo>
                  <a:lnTo>
                    <a:pt x="3289245" y="557567"/>
                  </a:lnTo>
                  <a:lnTo>
                    <a:pt x="3253796" y="584315"/>
                  </a:lnTo>
                  <a:lnTo>
                    <a:pt x="3214733" y="605974"/>
                  </a:lnTo>
                  <a:lnTo>
                    <a:pt x="3172546" y="622054"/>
                  </a:lnTo>
                  <a:lnTo>
                    <a:pt x="3127726" y="632062"/>
                  </a:lnTo>
                  <a:lnTo>
                    <a:pt x="3080766" y="635508"/>
                  </a:lnTo>
                  <a:lnTo>
                    <a:pt x="317753" y="635508"/>
                  </a:lnTo>
                  <a:lnTo>
                    <a:pt x="270793" y="632062"/>
                  </a:lnTo>
                  <a:lnTo>
                    <a:pt x="225973" y="622054"/>
                  </a:lnTo>
                  <a:lnTo>
                    <a:pt x="183786" y="605974"/>
                  </a:lnTo>
                  <a:lnTo>
                    <a:pt x="144723" y="584315"/>
                  </a:lnTo>
                  <a:lnTo>
                    <a:pt x="109274" y="557567"/>
                  </a:lnTo>
                  <a:lnTo>
                    <a:pt x="77931" y="526223"/>
                  </a:lnTo>
                  <a:lnTo>
                    <a:pt x="51186" y="490773"/>
                  </a:lnTo>
                  <a:lnTo>
                    <a:pt x="29529" y="451710"/>
                  </a:lnTo>
                  <a:lnTo>
                    <a:pt x="13451" y="409524"/>
                  </a:lnTo>
                  <a:lnTo>
                    <a:pt x="3444" y="364708"/>
                  </a:lnTo>
                  <a:lnTo>
                    <a:pt x="0" y="317754"/>
                  </a:lnTo>
                  <a:lnTo>
                    <a:pt x="3444" y="270799"/>
                  </a:lnTo>
                  <a:lnTo>
                    <a:pt x="13451" y="225983"/>
                  </a:lnTo>
                  <a:lnTo>
                    <a:pt x="29529" y="183797"/>
                  </a:lnTo>
                  <a:lnTo>
                    <a:pt x="51186" y="144734"/>
                  </a:lnTo>
                  <a:lnTo>
                    <a:pt x="77931" y="109284"/>
                  </a:lnTo>
                  <a:lnTo>
                    <a:pt x="109274" y="77940"/>
                  </a:lnTo>
                  <a:lnTo>
                    <a:pt x="144723" y="51192"/>
                  </a:lnTo>
                  <a:lnTo>
                    <a:pt x="183786" y="29533"/>
                  </a:lnTo>
                  <a:lnTo>
                    <a:pt x="225973" y="13453"/>
                  </a:lnTo>
                  <a:lnTo>
                    <a:pt x="270793" y="3445"/>
                  </a:lnTo>
                  <a:lnTo>
                    <a:pt x="317753" y="0"/>
                  </a:lnTo>
                  <a:lnTo>
                    <a:pt x="3080766" y="0"/>
                  </a:lnTo>
                  <a:close/>
                </a:path>
              </a:pathLst>
            </a:custGeom>
            <a:noFill/>
            <a:ln w="28800">
              <a:solidFill>
                <a:srgbClr val="c5d9f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81" name="object 42" descr=""/>
            <p:cNvPicPr/>
            <p:nvPr/>
          </p:nvPicPr>
          <p:blipFill>
            <a:blip r:embed="rId17"/>
            <a:stretch/>
          </p:blipFill>
          <p:spPr>
            <a:xfrm>
              <a:off x="4808160" y="4194000"/>
              <a:ext cx="1874160" cy="243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2" name="object 43" descr=""/>
            <p:cNvPicPr/>
            <p:nvPr/>
          </p:nvPicPr>
          <p:blipFill>
            <a:blip r:embed="rId18"/>
            <a:stretch/>
          </p:blipFill>
          <p:spPr>
            <a:xfrm>
              <a:off x="4808160" y="4437720"/>
              <a:ext cx="1684440" cy="243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3" name="object 44" descr=""/>
            <p:cNvPicPr/>
            <p:nvPr/>
          </p:nvPicPr>
          <p:blipFill>
            <a:blip r:embed="rId19"/>
            <a:stretch/>
          </p:blipFill>
          <p:spPr>
            <a:xfrm>
              <a:off x="6399360" y="4437720"/>
              <a:ext cx="1022040" cy="243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4" name="object 45" descr=""/>
            <p:cNvPicPr/>
            <p:nvPr/>
          </p:nvPicPr>
          <p:blipFill>
            <a:blip r:embed="rId20"/>
            <a:stretch/>
          </p:blipFill>
          <p:spPr>
            <a:xfrm>
              <a:off x="7343280" y="4443840"/>
              <a:ext cx="136800" cy="162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5" name="object 46" descr=""/>
            <p:cNvPicPr/>
            <p:nvPr/>
          </p:nvPicPr>
          <p:blipFill>
            <a:blip r:embed="rId21"/>
            <a:stretch/>
          </p:blipFill>
          <p:spPr>
            <a:xfrm>
              <a:off x="7434720" y="4437720"/>
              <a:ext cx="237240" cy="243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6" name="object 47" descr=""/>
            <p:cNvPicPr/>
            <p:nvPr/>
          </p:nvPicPr>
          <p:blipFill>
            <a:blip r:embed="rId22"/>
            <a:stretch/>
          </p:blipFill>
          <p:spPr>
            <a:xfrm>
              <a:off x="8196840" y="4363560"/>
              <a:ext cx="182520" cy="243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87" name="CustomShape 25"/>
          <p:cNvSpPr/>
          <p:nvPr/>
        </p:nvSpPr>
        <p:spPr>
          <a:xfrm>
            <a:off x="2341800" y="1914120"/>
            <a:ext cx="659880" cy="192600"/>
          </a:xfrm>
          <a:custGeom>
            <a:avLst/>
            <a:gdLst/>
            <a:ahLst/>
            <a:rect l="l" t="t" r="r" b="b"/>
            <a:pathLst>
              <a:path w="660400" h="193039">
                <a:moveTo>
                  <a:pt x="38100" y="116443"/>
                </a:moveTo>
                <a:lnTo>
                  <a:pt x="23252" y="119431"/>
                </a:lnTo>
                <a:lnTo>
                  <a:pt x="11144" y="127587"/>
                </a:lnTo>
                <a:lnTo>
                  <a:pt x="2988" y="139696"/>
                </a:lnTo>
                <a:lnTo>
                  <a:pt x="0" y="154543"/>
                </a:lnTo>
                <a:lnTo>
                  <a:pt x="2988" y="169390"/>
                </a:lnTo>
                <a:lnTo>
                  <a:pt x="11144" y="181498"/>
                </a:lnTo>
                <a:lnTo>
                  <a:pt x="23252" y="189654"/>
                </a:lnTo>
                <a:lnTo>
                  <a:pt x="38100" y="192643"/>
                </a:lnTo>
                <a:lnTo>
                  <a:pt x="52947" y="189654"/>
                </a:lnTo>
                <a:lnTo>
                  <a:pt x="65055" y="181498"/>
                </a:lnTo>
                <a:lnTo>
                  <a:pt x="73211" y="169390"/>
                </a:lnTo>
                <a:lnTo>
                  <a:pt x="74206" y="164449"/>
                </a:lnTo>
                <a:lnTo>
                  <a:pt x="38100" y="164449"/>
                </a:lnTo>
                <a:lnTo>
                  <a:pt x="38100" y="144637"/>
                </a:lnTo>
                <a:lnTo>
                  <a:pt x="74206" y="144637"/>
                </a:lnTo>
                <a:lnTo>
                  <a:pt x="73211" y="139696"/>
                </a:lnTo>
                <a:lnTo>
                  <a:pt x="65055" y="127587"/>
                </a:lnTo>
                <a:lnTo>
                  <a:pt x="52947" y="119431"/>
                </a:lnTo>
                <a:lnTo>
                  <a:pt x="38100" y="116443"/>
                </a:lnTo>
                <a:close/>
                <a:moveTo>
                  <a:pt x="74206" y="144637"/>
                </a:moveTo>
                <a:lnTo>
                  <a:pt x="38100" y="144637"/>
                </a:lnTo>
                <a:lnTo>
                  <a:pt x="38100" y="164449"/>
                </a:lnTo>
                <a:lnTo>
                  <a:pt x="74206" y="164449"/>
                </a:lnTo>
                <a:lnTo>
                  <a:pt x="76200" y="154543"/>
                </a:lnTo>
                <a:lnTo>
                  <a:pt x="74206" y="144637"/>
                </a:lnTo>
                <a:close/>
                <a:moveTo>
                  <a:pt x="620194" y="144637"/>
                </a:moveTo>
                <a:lnTo>
                  <a:pt x="74206" y="144637"/>
                </a:lnTo>
                <a:lnTo>
                  <a:pt x="76200" y="154543"/>
                </a:lnTo>
                <a:lnTo>
                  <a:pt x="74206" y="164449"/>
                </a:lnTo>
                <a:lnTo>
                  <a:pt x="633476" y="164449"/>
                </a:lnTo>
                <a:lnTo>
                  <a:pt x="636143" y="163306"/>
                </a:lnTo>
                <a:lnTo>
                  <a:pt x="638048" y="161274"/>
                </a:lnTo>
                <a:lnTo>
                  <a:pt x="639826" y="159242"/>
                </a:lnTo>
                <a:lnTo>
                  <a:pt x="640842" y="156575"/>
                </a:lnTo>
                <a:lnTo>
                  <a:pt x="640708" y="155178"/>
                </a:lnTo>
                <a:lnTo>
                  <a:pt x="620903" y="155178"/>
                </a:lnTo>
                <a:lnTo>
                  <a:pt x="620194" y="144637"/>
                </a:lnTo>
                <a:close/>
                <a:moveTo>
                  <a:pt x="635226" y="72864"/>
                </a:moveTo>
                <a:lnTo>
                  <a:pt x="630809" y="74787"/>
                </a:lnTo>
                <a:lnTo>
                  <a:pt x="615618" y="74898"/>
                </a:lnTo>
                <a:lnTo>
                  <a:pt x="620903" y="155178"/>
                </a:lnTo>
                <a:lnTo>
                  <a:pt x="630809" y="144637"/>
                </a:lnTo>
                <a:lnTo>
                  <a:pt x="639974" y="144637"/>
                </a:lnTo>
                <a:lnTo>
                  <a:pt x="635226" y="72864"/>
                </a:lnTo>
                <a:close/>
                <a:moveTo>
                  <a:pt x="639974" y="144637"/>
                </a:moveTo>
                <a:lnTo>
                  <a:pt x="630809" y="144637"/>
                </a:lnTo>
                <a:lnTo>
                  <a:pt x="620903" y="155178"/>
                </a:lnTo>
                <a:lnTo>
                  <a:pt x="640708" y="155178"/>
                </a:lnTo>
                <a:lnTo>
                  <a:pt x="640588" y="153908"/>
                </a:lnTo>
                <a:lnTo>
                  <a:pt x="639974" y="144637"/>
                </a:lnTo>
                <a:close/>
                <a:moveTo>
                  <a:pt x="615501" y="74850"/>
                </a:moveTo>
                <a:moveTo>
                  <a:pt x="632841" y="36814"/>
                </a:moveTo>
                <a:lnTo>
                  <a:pt x="613029" y="38084"/>
                </a:lnTo>
                <a:lnTo>
                  <a:pt x="615497" y="74787"/>
                </a:lnTo>
                <a:lnTo>
                  <a:pt x="630809" y="74787"/>
                </a:lnTo>
                <a:lnTo>
                  <a:pt x="635226" y="72864"/>
                </a:lnTo>
                <a:lnTo>
                  <a:pt x="632841" y="36814"/>
                </a:lnTo>
                <a:close/>
                <a:moveTo>
                  <a:pt x="630177" y="0"/>
                </a:moveTo>
                <a:lnTo>
                  <a:pt x="615061" y="111"/>
                </a:lnTo>
                <a:lnTo>
                  <a:pt x="601170" y="6157"/>
                </a:lnTo>
                <a:lnTo>
                  <a:pt x="590994" y="16668"/>
                </a:lnTo>
                <a:lnTo>
                  <a:pt x="585485" y="30204"/>
                </a:lnTo>
                <a:lnTo>
                  <a:pt x="585597" y="45323"/>
                </a:lnTo>
                <a:lnTo>
                  <a:pt x="591571" y="59213"/>
                </a:lnTo>
                <a:lnTo>
                  <a:pt x="602059" y="69389"/>
                </a:lnTo>
                <a:lnTo>
                  <a:pt x="615501" y="74850"/>
                </a:lnTo>
                <a:lnTo>
                  <a:pt x="613029" y="38084"/>
                </a:lnTo>
                <a:lnTo>
                  <a:pt x="632841" y="36814"/>
                </a:lnTo>
                <a:lnTo>
                  <a:pt x="660234" y="36814"/>
                </a:lnTo>
                <a:lnTo>
                  <a:pt x="660146" y="29575"/>
                </a:lnTo>
                <a:lnTo>
                  <a:pt x="654173" y="15684"/>
                </a:lnTo>
                <a:lnTo>
                  <a:pt x="643699" y="5508"/>
                </a:lnTo>
                <a:lnTo>
                  <a:pt x="630177" y="0"/>
                </a:lnTo>
                <a:close/>
                <a:moveTo>
                  <a:pt x="660234" y="36814"/>
                </a:moveTo>
                <a:lnTo>
                  <a:pt x="632841" y="36814"/>
                </a:lnTo>
                <a:lnTo>
                  <a:pt x="635226" y="72864"/>
                </a:lnTo>
                <a:lnTo>
                  <a:pt x="644697" y="68740"/>
                </a:lnTo>
                <a:lnTo>
                  <a:pt x="654859" y="58229"/>
                </a:lnTo>
                <a:lnTo>
                  <a:pt x="660330" y="44694"/>
                </a:lnTo>
                <a:lnTo>
                  <a:pt x="660234" y="36814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CustomShape 26"/>
          <p:cNvSpPr/>
          <p:nvPr/>
        </p:nvSpPr>
        <p:spPr>
          <a:xfrm>
            <a:off x="2128320" y="3979800"/>
            <a:ext cx="1143360" cy="415440"/>
          </a:xfrm>
          <a:custGeom>
            <a:avLst/>
            <a:gdLst/>
            <a:ahLst/>
            <a:rect l="l" t="t" r="r" b="b"/>
            <a:pathLst>
              <a:path w="1143635" h="415925">
                <a:moveTo>
                  <a:pt x="1096966" y="341218"/>
                </a:moveTo>
                <a:lnTo>
                  <a:pt x="1088572" y="343531"/>
                </a:lnTo>
                <a:lnTo>
                  <a:pt x="1076971" y="352406"/>
                </a:lnTo>
                <a:lnTo>
                  <a:pt x="1069395" y="365506"/>
                </a:lnTo>
                <a:lnTo>
                  <a:pt x="1067502" y="380515"/>
                </a:lnTo>
                <a:lnTo>
                  <a:pt x="1071395" y="394598"/>
                </a:lnTo>
                <a:lnTo>
                  <a:pt x="1080289" y="406200"/>
                </a:lnTo>
                <a:lnTo>
                  <a:pt x="1093398" y="413766"/>
                </a:lnTo>
                <a:lnTo>
                  <a:pt x="1108404" y="415654"/>
                </a:lnTo>
                <a:lnTo>
                  <a:pt x="1122481" y="411775"/>
                </a:lnTo>
                <a:lnTo>
                  <a:pt x="1134082" y="402900"/>
                </a:lnTo>
                <a:lnTo>
                  <a:pt x="1141658" y="389801"/>
                </a:lnTo>
                <a:lnTo>
                  <a:pt x="1143146" y="378002"/>
                </a:lnTo>
                <a:lnTo>
                  <a:pt x="1115496" y="378002"/>
                </a:lnTo>
                <a:lnTo>
                  <a:pt x="1095684" y="377304"/>
                </a:lnTo>
                <a:lnTo>
                  <a:pt x="1096966" y="341218"/>
                </a:lnTo>
                <a:close/>
                <a:moveTo>
                  <a:pt x="1102649" y="339652"/>
                </a:moveTo>
                <a:lnTo>
                  <a:pt x="1096966" y="341218"/>
                </a:lnTo>
                <a:lnTo>
                  <a:pt x="1095684" y="377304"/>
                </a:lnTo>
                <a:lnTo>
                  <a:pt x="1115496" y="378002"/>
                </a:lnTo>
                <a:lnTo>
                  <a:pt x="1116795" y="341432"/>
                </a:lnTo>
                <a:lnTo>
                  <a:pt x="1102649" y="339652"/>
                </a:lnTo>
                <a:close/>
                <a:moveTo>
                  <a:pt x="1116795" y="341432"/>
                </a:moveTo>
                <a:lnTo>
                  <a:pt x="1115496" y="378002"/>
                </a:lnTo>
                <a:lnTo>
                  <a:pt x="1143146" y="378002"/>
                </a:lnTo>
                <a:lnTo>
                  <a:pt x="1143551" y="374791"/>
                </a:lnTo>
                <a:lnTo>
                  <a:pt x="1139658" y="360708"/>
                </a:lnTo>
                <a:lnTo>
                  <a:pt x="1130764" y="349106"/>
                </a:lnTo>
                <a:lnTo>
                  <a:pt x="1117655" y="341541"/>
                </a:lnTo>
                <a:lnTo>
                  <a:pt x="1116795" y="341432"/>
                </a:lnTo>
                <a:close/>
                <a:moveTo>
                  <a:pt x="1116859" y="339652"/>
                </a:moveTo>
                <a:lnTo>
                  <a:pt x="1102649" y="339652"/>
                </a:lnTo>
                <a:lnTo>
                  <a:pt x="1116795" y="341432"/>
                </a:lnTo>
                <a:lnTo>
                  <a:pt x="1116859" y="339652"/>
                </a:lnTo>
                <a:close/>
                <a:moveTo>
                  <a:pt x="1107749" y="37744"/>
                </a:moveTo>
                <a:lnTo>
                  <a:pt x="1096966" y="341218"/>
                </a:lnTo>
                <a:lnTo>
                  <a:pt x="1102649" y="339652"/>
                </a:lnTo>
                <a:lnTo>
                  <a:pt x="1116859" y="339652"/>
                </a:lnTo>
                <a:lnTo>
                  <a:pt x="1127221" y="48006"/>
                </a:lnTo>
                <a:lnTo>
                  <a:pt x="1117655" y="48006"/>
                </a:lnTo>
                <a:lnTo>
                  <a:pt x="1107749" y="37744"/>
                </a:lnTo>
                <a:close/>
                <a:moveTo>
                  <a:pt x="38028" y="0"/>
                </a:moveTo>
                <a:lnTo>
                  <a:pt x="23181" y="2993"/>
                </a:lnTo>
                <a:lnTo>
                  <a:pt x="11072" y="11158"/>
                </a:lnTo>
                <a:lnTo>
                  <a:pt x="2916" y="23268"/>
                </a:lnTo>
                <a:lnTo>
                  <a:pt x="0" y="37744"/>
                </a:lnTo>
                <a:lnTo>
                  <a:pt x="0" y="38455"/>
                </a:lnTo>
                <a:lnTo>
                  <a:pt x="2916" y="52931"/>
                </a:lnTo>
                <a:lnTo>
                  <a:pt x="11072" y="65041"/>
                </a:lnTo>
                <a:lnTo>
                  <a:pt x="23181" y="73206"/>
                </a:lnTo>
                <a:lnTo>
                  <a:pt x="38028" y="76200"/>
                </a:lnTo>
                <a:lnTo>
                  <a:pt x="52875" y="73206"/>
                </a:lnTo>
                <a:lnTo>
                  <a:pt x="64984" y="65041"/>
                </a:lnTo>
                <a:lnTo>
                  <a:pt x="73139" y="52931"/>
                </a:lnTo>
                <a:lnTo>
                  <a:pt x="74132" y="48006"/>
                </a:lnTo>
                <a:lnTo>
                  <a:pt x="38028" y="48006"/>
                </a:lnTo>
                <a:lnTo>
                  <a:pt x="38028" y="28193"/>
                </a:lnTo>
                <a:lnTo>
                  <a:pt x="74132" y="28193"/>
                </a:lnTo>
                <a:lnTo>
                  <a:pt x="73139" y="23268"/>
                </a:lnTo>
                <a:lnTo>
                  <a:pt x="64984" y="11158"/>
                </a:lnTo>
                <a:lnTo>
                  <a:pt x="52875" y="2993"/>
                </a:lnTo>
                <a:lnTo>
                  <a:pt x="38028" y="0"/>
                </a:lnTo>
                <a:close/>
                <a:moveTo>
                  <a:pt x="74132" y="28193"/>
                </a:moveTo>
                <a:lnTo>
                  <a:pt x="38028" y="28193"/>
                </a:lnTo>
                <a:lnTo>
                  <a:pt x="38028" y="48006"/>
                </a:lnTo>
                <a:lnTo>
                  <a:pt x="74132" y="48006"/>
                </a:lnTo>
                <a:lnTo>
                  <a:pt x="76056" y="38455"/>
                </a:lnTo>
                <a:lnTo>
                  <a:pt x="76056" y="37744"/>
                </a:lnTo>
                <a:lnTo>
                  <a:pt x="74132" y="28193"/>
                </a:lnTo>
                <a:close/>
                <a:moveTo>
                  <a:pt x="1120322" y="28193"/>
                </a:moveTo>
                <a:lnTo>
                  <a:pt x="74132" y="28193"/>
                </a:lnTo>
                <a:lnTo>
                  <a:pt x="76056" y="37744"/>
                </a:lnTo>
                <a:lnTo>
                  <a:pt x="76056" y="38455"/>
                </a:lnTo>
                <a:lnTo>
                  <a:pt x="74132" y="48006"/>
                </a:lnTo>
                <a:lnTo>
                  <a:pt x="1107384" y="48006"/>
                </a:lnTo>
                <a:lnTo>
                  <a:pt x="1107749" y="37744"/>
                </a:lnTo>
                <a:lnTo>
                  <a:pt x="1127594" y="37744"/>
                </a:lnTo>
                <a:lnTo>
                  <a:pt x="1127688" y="35763"/>
                </a:lnTo>
                <a:lnTo>
                  <a:pt x="1126672" y="33159"/>
                </a:lnTo>
                <a:lnTo>
                  <a:pt x="1124767" y="31216"/>
                </a:lnTo>
                <a:lnTo>
                  <a:pt x="1122989" y="29286"/>
                </a:lnTo>
                <a:lnTo>
                  <a:pt x="1120322" y="28193"/>
                </a:lnTo>
                <a:close/>
                <a:moveTo>
                  <a:pt x="1127594" y="37744"/>
                </a:moveTo>
                <a:lnTo>
                  <a:pt x="1107749" y="37744"/>
                </a:lnTo>
                <a:lnTo>
                  <a:pt x="1117655" y="48006"/>
                </a:lnTo>
                <a:lnTo>
                  <a:pt x="1127221" y="48006"/>
                </a:lnTo>
                <a:lnTo>
                  <a:pt x="1127594" y="37744"/>
                </a:lnTo>
                <a:close/>
              </a:path>
            </a:pathLst>
          </a:custGeom>
          <a:solidFill>
            <a:srgbClr val="212b5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CustomShape 27"/>
          <p:cNvSpPr/>
          <p:nvPr/>
        </p:nvSpPr>
        <p:spPr>
          <a:xfrm>
            <a:off x="978480" y="862200"/>
            <a:ext cx="704052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12" strike="noStrike">
                <a:solidFill>
                  <a:srgbClr val="000000"/>
                </a:solidFill>
                <a:latin typeface="Calibri"/>
              </a:rPr>
              <a:t>Работник</a:t>
            </a:r>
            <a:r>
              <a:rPr b="0" lang="ru-RU" sz="1800" spc="2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Calibri"/>
              </a:rPr>
              <a:t>обеспечивается</a:t>
            </a:r>
            <a:r>
              <a:rPr b="0" lang="ru-RU" sz="1800" spc="43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7" strike="noStrike">
                <a:solidFill>
                  <a:srgbClr val="000000"/>
                </a:solidFill>
                <a:latin typeface="Calibri"/>
              </a:rPr>
              <a:t>СИЗ</a:t>
            </a:r>
            <a:r>
              <a:rPr b="0" lang="ru-RU" sz="1800" spc="4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</a:t>
            </a:r>
            <a:r>
              <a:rPr b="0" lang="ru-RU" sz="1800" spc="18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7" strike="noStrike">
                <a:solidFill>
                  <a:srgbClr val="000000"/>
                </a:solidFill>
                <a:latin typeface="Calibri"/>
              </a:rPr>
              <a:t>зависимости</a:t>
            </a:r>
            <a:r>
              <a:rPr b="0" lang="ru-RU" sz="1800" spc="43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Calibri"/>
              </a:rPr>
              <a:t>от</a:t>
            </a:r>
            <a:r>
              <a:rPr b="0" lang="ru-RU" sz="1800" spc="18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7" strike="noStrike">
                <a:solidFill>
                  <a:srgbClr val="000000"/>
                </a:solidFill>
                <a:latin typeface="Calibri"/>
              </a:rPr>
              <a:t>климатических</a:t>
            </a:r>
            <a:r>
              <a:rPr b="0" lang="ru-RU" sz="1800" spc="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2" strike="noStrike">
                <a:solidFill>
                  <a:srgbClr val="000000"/>
                </a:solidFill>
                <a:latin typeface="Calibri"/>
              </a:rPr>
              <a:t>условий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roup 1"/>
          <p:cNvGrpSpPr/>
          <p:nvPr/>
        </p:nvGrpSpPr>
        <p:grpSpPr>
          <a:xfrm>
            <a:off x="991080" y="370800"/>
            <a:ext cx="6851880" cy="1462680"/>
            <a:chOff x="991080" y="370800"/>
            <a:chExt cx="6851880" cy="1462680"/>
          </a:xfrm>
        </p:grpSpPr>
        <p:pic>
          <p:nvPicPr>
            <p:cNvPr id="291" name="object 3" descr=""/>
            <p:cNvPicPr/>
            <p:nvPr/>
          </p:nvPicPr>
          <p:blipFill>
            <a:blip r:embed="rId1"/>
            <a:stretch/>
          </p:blipFill>
          <p:spPr>
            <a:xfrm>
              <a:off x="991080" y="370800"/>
              <a:ext cx="6257160" cy="365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2" name="object 4" descr=""/>
            <p:cNvPicPr/>
            <p:nvPr/>
          </p:nvPicPr>
          <p:blipFill>
            <a:blip r:embed="rId2"/>
            <a:stretch/>
          </p:blipFill>
          <p:spPr>
            <a:xfrm>
              <a:off x="991080" y="736560"/>
              <a:ext cx="685188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3" name="object 5" descr=""/>
            <p:cNvPicPr/>
            <p:nvPr/>
          </p:nvPicPr>
          <p:blipFill>
            <a:blip r:embed="rId3"/>
            <a:stretch/>
          </p:blipFill>
          <p:spPr>
            <a:xfrm>
              <a:off x="991080" y="1102320"/>
              <a:ext cx="598716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4" name="object 6" descr=""/>
            <p:cNvPicPr/>
            <p:nvPr/>
          </p:nvPicPr>
          <p:blipFill>
            <a:blip r:embed="rId4"/>
            <a:stretch/>
          </p:blipFill>
          <p:spPr>
            <a:xfrm>
              <a:off x="991080" y="1468080"/>
              <a:ext cx="2233080" cy="3654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95" name="object 7" descr=""/>
          <p:cNvPicPr/>
          <p:nvPr/>
        </p:nvPicPr>
        <p:blipFill>
          <a:blip r:embed="rId5"/>
          <a:stretch/>
        </p:blipFill>
        <p:spPr>
          <a:xfrm>
            <a:off x="2340360" y="2104560"/>
            <a:ext cx="3269880" cy="335160"/>
          </a:xfrm>
          <a:prstGeom prst="rect">
            <a:avLst/>
          </a:prstGeom>
          <a:ln>
            <a:noFill/>
          </a:ln>
        </p:spPr>
      </p:pic>
      <p:grpSp>
        <p:nvGrpSpPr>
          <p:cNvPr id="296" name="Group 2"/>
          <p:cNvGrpSpPr/>
          <p:nvPr/>
        </p:nvGrpSpPr>
        <p:grpSpPr>
          <a:xfrm>
            <a:off x="2340360" y="2623320"/>
            <a:ext cx="4426200" cy="639720"/>
            <a:chOff x="2340360" y="2623320"/>
            <a:chExt cx="4426200" cy="639720"/>
          </a:xfrm>
        </p:grpSpPr>
        <p:pic>
          <p:nvPicPr>
            <p:cNvPr id="297" name="object 9" descr=""/>
            <p:cNvPicPr/>
            <p:nvPr/>
          </p:nvPicPr>
          <p:blipFill>
            <a:blip r:embed="rId6"/>
            <a:stretch/>
          </p:blipFill>
          <p:spPr>
            <a:xfrm>
              <a:off x="2340360" y="2623320"/>
              <a:ext cx="127368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8" name="object 10" descr=""/>
            <p:cNvPicPr/>
            <p:nvPr/>
          </p:nvPicPr>
          <p:blipFill>
            <a:blip r:embed="rId7"/>
            <a:stretch/>
          </p:blipFill>
          <p:spPr>
            <a:xfrm>
              <a:off x="3498480" y="2623320"/>
              <a:ext cx="19476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9" name="object 11" descr=""/>
            <p:cNvPicPr/>
            <p:nvPr/>
          </p:nvPicPr>
          <p:blipFill>
            <a:blip r:embed="rId8"/>
            <a:stretch/>
          </p:blipFill>
          <p:spPr>
            <a:xfrm>
              <a:off x="3596040" y="2623320"/>
              <a:ext cx="119340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0" name="object 12" descr=""/>
            <p:cNvPicPr/>
            <p:nvPr/>
          </p:nvPicPr>
          <p:blipFill>
            <a:blip r:embed="rId9"/>
            <a:stretch/>
          </p:blipFill>
          <p:spPr>
            <a:xfrm>
              <a:off x="4748400" y="2699640"/>
              <a:ext cx="19152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1" name="object 13" descr=""/>
            <p:cNvPicPr/>
            <p:nvPr/>
          </p:nvPicPr>
          <p:blipFill>
            <a:blip r:embed="rId10"/>
            <a:stretch/>
          </p:blipFill>
          <p:spPr>
            <a:xfrm>
              <a:off x="4894920" y="2699640"/>
              <a:ext cx="187164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2" name="object 14" descr=""/>
            <p:cNvPicPr/>
            <p:nvPr/>
          </p:nvPicPr>
          <p:blipFill>
            <a:blip r:embed="rId11"/>
            <a:stretch/>
          </p:blipFill>
          <p:spPr>
            <a:xfrm>
              <a:off x="2340360" y="2989080"/>
              <a:ext cx="4157280" cy="2739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3" name="Group 3"/>
          <p:cNvGrpSpPr/>
          <p:nvPr/>
        </p:nvGrpSpPr>
        <p:grpSpPr>
          <a:xfrm>
            <a:off x="2340360" y="3538080"/>
            <a:ext cx="4407840" cy="639720"/>
            <a:chOff x="2340360" y="3538080"/>
            <a:chExt cx="4407840" cy="639720"/>
          </a:xfrm>
        </p:grpSpPr>
        <p:pic>
          <p:nvPicPr>
            <p:cNvPr id="304" name="object 16" descr=""/>
            <p:cNvPicPr/>
            <p:nvPr/>
          </p:nvPicPr>
          <p:blipFill>
            <a:blip r:embed="rId12"/>
            <a:stretch/>
          </p:blipFill>
          <p:spPr>
            <a:xfrm>
              <a:off x="2340360" y="3538080"/>
              <a:ext cx="1483200" cy="365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5" name="object 17" descr=""/>
            <p:cNvPicPr/>
            <p:nvPr/>
          </p:nvPicPr>
          <p:blipFill>
            <a:blip r:embed="rId13"/>
            <a:stretch/>
          </p:blipFill>
          <p:spPr>
            <a:xfrm>
              <a:off x="3718080" y="3614400"/>
              <a:ext cx="19224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6" name="object 18" descr=""/>
            <p:cNvPicPr/>
            <p:nvPr/>
          </p:nvPicPr>
          <p:blipFill>
            <a:blip r:embed="rId14"/>
            <a:stretch/>
          </p:blipFill>
          <p:spPr>
            <a:xfrm>
              <a:off x="3864600" y="3614400"/>
              <a:ext cx="2883600" cy="273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7" name="object 19" descr=""/>
            <p:cNvPicPr/>
            <p:nvPr/>
          </p:nvPicPr>
          <p:blipFill>
            <a:blip r:embed="rId15"/>
            <a:stretch/>
          </p:blipFill>
          <p:spPr>
            <a:xfrm>
              <a:off x="2340360" y="3903840"/>
              <a:ext cx="1664640" cy="2739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8" name="Group 4"/>
          <p:cNvGrpSpPr/>
          <p:nvPr/>
        </p:nvGrpSpPr>
        <p:grpSpPr>
          <a:xfrm>
            <a:off x="1500480" y="2617920"/>
            <a:ext cx="525600" cy="526680"/>
            <a:chOff x="1500480" y="2617920"/>
            <a:chExt cx="525600" cy="526680"/>
          </a:xfrm>
        </p:grpSpPr>
        <p:sp>
          <p:nvSpPr>
            <p:cNvPr id="309" name="CustomShape 5"/>
            <p:cNvSpPr/>
            <p:nvPr/>
          </p:nvSpPr>
          <p:spPr>
            <a:xfrm>
              <a:off x="1500480" y="2619000"/>
              <a:ext cx="525600" cy="525600"/>
            </a:xfrm>
            <a:custGeom>
              <a:avLst/>
              <a:gdLst/>
              <a:ahLst/>
              <a:rect l="l" t="t" r="r" b="b"/>
              <a:pathLst>
                <a:path w="525780" h="525780">
                  <a:moveTo>
                    <a:pt x="0" y="262889"/>
                  </a:moveTo>
                  <a:lnTo>
                    <a:pt x="4236" y="215642"/>
                  </a:lnTo>
                  <a:lnTo>
                    <a:pt x="16450" y="171170"/>
                  </a:lnTo>
                  <a:lnTo>
                    <a:pt x="35898" y="130217"/>
                  </a:lnTo>
                  <a:lnTo>
                    <a:pt x="61838" y="93525"/>
                  </a:lnTo>
                  <a:lnTo>
                    <a:pt x="93525" y="61838"/>
                  </a:lnTo>
                  <a:lnTo>
                    <a:pt x="130217" y="35898"/>
                  </a:lnTo>
                  <a:lnTo>
                    <a:pt x="171170" y="16450"/>
                  </a:lnTo>
                  <a:lnTo>
                    <a:pt x="215642" y="4236"/>
                  </a:lnTo>
                  <a:lnTo>
                    <a:pt x="262890" y="0"/>
                  </a:lnTo>
                  <a:lnTo>
                    <a:pt x="310137" y="4236"/>
                  </a:lnTo>
                  <a:lnTo>
                    <a:pt x="354609" y="16450"/>
                  </a:lnTo>
                  <a:lnTo>
                    <a:pt x="395562" y="35898"/>
                  </a:lnTo>
                  <a:lnTo>
                    <a:pt x="432254" y="61838"/>
                  </a:lnTo>
                  <a:lnTo>
                    <a:pt x="463941" y="93525"/>
                  </a:lnTo>
                  <a:lnTo>
                    <a:pt x="489881" y="130217"/>
                  </a:lnTo>
                  <a:lnTo>
                    <a:pt x="509329" y="171170"/>
                  </a:lnTo>
                  <a:lnTo>
                    <a:pt x="521543" y="215642"/>
                  </a:lnTo>
                  <a:lnTo>
                    <a:pt x="525779" y="262889"/>
                  </a:lnTo>
                  <a:lnTo>
                    <a:pt x="521543" y="310137"/>
                  </a:lnTo>
                  <a:lnTo>
                    <a:pt x="509329" y="354609"/>
                  </a:lnTo>
                  <a:lnTo>
                    <a:pt x="489881" y="395562"/>
                  </a:lnTo>
                  <a:lnTo>
                    <a:pt x="463941" y="432254"/>
                  </a:lnTo>
                  <a:lnTo>
                    <a:pt x="432254" y="463941"/>
                  </a:lnTo>
                  <a:lnTo>
                    <a:pt x="395562" y="489881"/>
                  </a:lnTo>
                  <a:lnTo>
                    <a:pt x="354609" y="509329"/>
                  </a:lnTo>
                  <a:lnTo>
                    <a:pt x="310137" y="521543"/>
                  </a:lnTo>
                  <a:lnTo>
                    <a:pt x="262890" y="525780"/>
                  </a:lnTo>
                  <a:lnTo>
                    <a:pt x="215642" y="521543"/>
                  </a:lnTo>
                  <a:lnTo>
                    <a:pt x="171170" y="509329"/>
                  </a:lnTo>
                  <a:lnTo>
                    <a:pt x="130217" y="489881"/>
                  </a:lnTo>
                  <a:lnTo>
                    <a:pt x="93525" y="463941"/>
                  </a:lnTo>
                  <a:lnTo>
                    <a:pt x="61838" y="432254"/>
                  </a:lnTo>
                  <a:lnTo>
                    <a:pt x="35898" y="395562"/>
                  </a:lnTo>
                  <a:lnTo>
                    <a:pt x="16450" y="354609"/>
                  </a:lnTo>
                  <a:lnTo>
                    <a:pt x="4236" y="310137"/>
                  </a:lnTo>
                  <a:lnTo>
                    <a:pt x="0" y="262889"/>
                  </a:lnTo>
                  <a:close/>
                </a:path>
              </a:pathLst>
            </a:custGeom>
            <a:noFill/>
            <a:ln w="38160">
              <a:solidFill>
                <a:srgbClr val="92d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10" name="object 22" descr=""/>
            <p:cNvPicPr/>
            <p:nvPr/>
          </p:nvPicPr>
          <p:blipFill>
            <a:blip r:embed="rId16"/>
            <a:stretch/>
          </p:blipFill>
          <p:spPr>
            <a:xfrm>
              <a:off x="1694160" y="2617920"/>
              <a:ext cx="200880" cy="4878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11" name="Group 6"/>
          <p:cNvGrpSpPr/>
          <p:nvPr/>
        </p:nvGrpSpPr>
        <p:grpSpPr>
          <a:xfrm>
            <a:off x="1526400" y="3409920"/>
            <a:ext cx="525600" cy="525600"/>
            <a:chOff x="1526400" y="3409920"/>
            <a:chExt cx="525600" cy="525600"/>
          </a:xfrm>
        </p:grpSpPr>
        <p:sp>
          <p:nvSpPr>
            <p:cNvPr id="312" name="CustomShape 7"/>
            <p:cNvSpPr/>
            <p:nvPr/>
          </p:nvSpPr>
          <p:spPr>
            <a:xfrm>
              <a:off x="1526400" y="3409920"/>
              <a:ext cx="525600" cy="525600"/>
            </a:xfrm>
            <a:custGeom>
              <a:avLst/>
              <a:gdLst/>
              <a:ahLst/>
              <a:rect l="l" t="t" r="r" b="b"/>
              <a:pathLst>
                <a:path w="525780" h="525779">
                  <a:moveTo>
                    <a:pt x="0" y="262890"/>
                  </a:moveTo>
                  <a:lnTo>
                    <a:pt x="4236" y="215642"/>
                  </a:lnTo>
                  <a:lnTo>
                    <a:pt x="16450" y="171170"/>
                  </a:lnTo>
                  <a:lnTo>
                    <a:pt x="35898" y="130217"/>
                  </a:lnTo>
                  <a:lnTo>
                    <a:pt x="61838" y="93525"/>
                  </a:lnTo>
                  <a:lnTo>
                    <a:pt x="93525" y="61838"/>
                  </a:lnTo>
                  <a:lnTo>
                    <a:pt x="130217" y="35898"/>
                  </a:lnTo>
                  <a:lnTo>
                    <a:pt x="171170" y="16450"/>
                  </a:lnTo>
                  <a:lnTo>
                    <a:pt x="215642" y="4236"/>
                  </a:lnTo>
                  <a:lnTo>
                    <a:pt x="262889" y="0"/>
                  </a:lnTo>
                  <a:lnTo>
                    <a:pt x="310137" y="4236"/>
                  </a:lnTo>
                  <a:lnTo>
                    <a:pt x="354609" y="16450"/>
                  </a:lnTo>
                  <a:lnTo>
                    <a:pt x="395562" y="35898"/>
                  </a:lnTo>
                  <a:lnTo>
                    <a:pt x="432254" y="61838"/>
                  </a:lnTo>
                  <a:lnTo>
                    <a:pt x="463941" y="93525"/>
                  </a:lnTo>
                  <a:lnTo>
                    <a:pt x="489881" y="130217"/>
                  </a:lnTo>
                  <a:lnTo>
                    <a:pt x="509329" y="171170"/>
                  </a:lnTo>
                  <a:lnTo>
                    <a:pt x="521543" y="215642"/>
                  </a:lnTo>
                  <a:lnTo>
                    <a:pt x="525780" y="262890"/>
                  </a:lnTo>
                  <a:lnTo>
                    <a:pt x="521543" y="310137"/>
                  </a:lnTo>
                  <a:lnTo>
                    <a:pt x="509329" y="354609"/>
                  </a:lnTo>
                  <a:lnTo>
                    <a:pt x="489881" y="395562"/>
                  </a:lnTo>
                  <a:lnTo>
                    <a:pt x="463941" y="432254"/>
                  </a:lnTo>
                  <a:lnTo>
                    <a:pt x="432254" y="463941"/>
                  </a:lnTo>
                  <a:lnTo>
                    <a:pt x="395562" y="489881"/>
                  </a:lnTo>
                  <a:lnTo>
                    <a:pt x="354609" y="509329"/>
                  </a:lnTo>
                  <a:lnTo>
                    <a:pt x="310137" y="521543"/>
                  </a:lnTo>
                  <a:lnTo>
                    <a:pt x="262889" y="525780"/>
                  </a:lnTo>
                  <a:lnTo>
                    <a:pt x="215642" y="521543"/>
                  </a:lnTo>
                  <a:lnTo>
                    <a:pt x="171170" y="509329"/>
                  </a:lnTo>
                  <a:lnTo>
                    <a:pt x="130217" y="489881"/>
                  </a:lnTo>
                  <a:lnTo>
                    <a:pt x="93525" y="463941"/>
                  </a:lnTo>
                  <a:lnTo>
                    <a:pt x="61838" y="432254"/>
                  </a:lnTo>
                  <a:lnTo>
                    <a:pt x="35898" y="395562"/>
                  </a:lnTo>
                  <a:lnTo>
                    <a:pt x="16450" y="354609"/>
                  </a:lnTo>
                  <a:lnTo>
                    <a:pt x="4236" y="310137"/>
                  </a:lnTo>
                  <a:lnTo>
                    <a:pt x="0" y="262890"/>
                  </a:lnTo>
                  <a:close/>
                </a:path>
              </a:pathLst>
            </a:custGeom>
            <a:noFill/>
            <a:ln w="3816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13" name="object 25" descr=""/>
            <p:cNvPicPr/>
            <p:nvPr/>
          </p:nvPicPr>
          <p:blipFill>
            <a:blip r:embed="rId17"/>
            <a:stretch/>
          </p:blipFill>
          <p:spPr>
            <a:xfrm>
              <a:off x="1737000" y="3422880"/>
              <a:ext cx="200880" cy="48744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Application>LibreOffice/6.4.7.2$Linux_X86_64 LibreOffice_project/1d567a10f475d8e2728d478ea468074241c77503</Application>
  <Words>85</Words>
  <Paragraphs>48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2023-10-20T03:47:00Z</dcterms:created>
  <dc:creator>Коровяковская Елена Александровна</dc:creator>
  <dc:description/>
  <dc:language>ru-RU</dc:language>
  <cp:lastModifiedBy>User</cp:lastModifiedBy>
  <dcterms:modified xsi:type="dcterms:W3CDTF">2023-11-01T05:31:27Z</dcterms:modified>
  <cp:revision>2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reated">
    <vt:filetime>2023-04-24T00:00:00Z</vt:filetime>
  </property>
  <property fmtid="{D5CDD505-2E9C-101B-9397-08002B2CF9AE}" pid="4" name="Creator">
    <vt:lpwstr>Microsoft® PowerPoint® 2019</vt:lpwstr>
  </property>
  <property fmtid="{D5CDD505-2E9C-101B-9397-08002B2CF9AE}" pid="5" name="HiddenSlides">
    <vt:i4>0</vt:i4>
  </property>
  <property fmtid="{D5CDD505-2E9C-101B-9397-08002B2CF9AE}" pid="6" name="HyperlinksChanged">
    <vt:bool>0</vt:bool>
  </property>
  <property fmtid="{D5CDD505-2E9C-101B-9397-08002B2CF9AE}" pid="7" name="LastSaved">
    <vt:filetime>2023-10-20T00:00:00Z</vt:filetime>
  </property>
  <property fmtid="{D5CDD505-2E9C-101B-9397-08002B2CF9AE}" pid="8" name="LinksUpToDate">
    <vt:bool>0</vt:bool>
  </property>
  <property fmtid="{D5CDD505-2E9C-101B-9397-08002B2CF9AE}" pid="9" name="MMClips">
    <vt:i4>0</vt:i4>
  </property>
  <property fmtid="{D5CDD505-2E9C-101B-9397-08002B2CF9AE}" pid="10" name="Notes">
    <vt:i4>0</vt:i4>
  </property>
  <property fmtid="{D5CDD505-2E9C-101B-9397-08002B2CF9AE}" pid="11" name="PresentationFormat">
    <vt:lpwstr>Экран (16:9)</vt:lpwstr>
  </property>
  <property fmtid="{D5CDD505-2E9C-101B-9397-08002B2CF9AE}" pid="12" name="ScaleCrop">
    <vt:bool>0</vt:bool>
  </property>
  <property fmtid="{D5CDD505-2E9C-101B-9397-08002B2CF9AE}" pid="13" name="ShareDoc">
    <vt:bool>0</vt:bool>
  </property>
  <property fmtid="{D5CDD505-2E9C-101B-9397-08002B2CF9AE}" pid="14" name="Slides">
    <vt:i4>27</vt:i4>
  </property>
</Properties>
</file>