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8278688" cy="3888433"/>
          </a:xfr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Административно-территориальное деление Тернейского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круга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91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683568" y="-459432"/>
            <a:ext cx="8229600" cy="776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8928992" cy="7605464"/>
          </a:xfrm>
        </p:spPr>
        <p:txBody>
          <a:bodyPr>
            <a:no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   Тернейский район является  муниципальным образованием, которое  наделено 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</a:rPr>
              <a:t>статусом муниципального района (далее  Тернейский район</a:t>
            </a:r>
            <a: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</a:rPr>
              <a:t>).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</a:rPr>
              <a:t>С 2021 года </a:t>
            </a:r>
            <a:r>
              <a:rPr lang="ru-RU" sz="1600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Тернейский</a:t>
            </a:r>
            <a: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</a:rPr>
              <a:t>муниципальный район преобразован в </a:t>
            </a:r>
            <a:r>
              <a:rPr lang="ru-RU" sz="1600" dirty="0" err="1">
                <a:solidFill>
                  <a:schemeClr val="tx1"/>
                </a:solidFill>
                <a:latin typeface="Times New Roman"/>
                <a:ea typeface="Times New Roman"/>
              </a:rPr>
              <a:t>Тернейский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</a:rPr>
              <a:t> муниципальный </a:t>
            </a:r>
            <a: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округ (далее </a:t>
            </a:r>
            <a:r>
              <a:rPr lang="ru-RU" sz="1600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Тернейский</a:t>
            </a:r>
            <a: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округ) 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</a:rPr>
              <a:t>ЗАКОН ПРИМОРСКОГО КРАЯ «О ТЕРНЕЙСКОМ МУНИЦИПАЛЬНОМ ОКРУГЕ ПРИМОРСКОГО КРАЯ» от 30.03.2020 №776 КЗ</a:t>
            </a:r>
          </a:p>
          <a:p>
            <a:pPr indent="0" algn="just">
              <a:spcAft>
                <a:spcPts val="0"/>
              </a:spcAft>
              <a:buNone/>
            </a:pPr>
            <a:endParaRPr lang="ru-RU" sz="16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indent="457200" algn="just">
              <a:spcAft>
                <a:spcPts val="0"/>
              </a:spcAft>
            </a:pPr>
            <a:r>
              <a:rPr lang="ru-RU" sz="1600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Тернейский</a:t>
            </a:r>
            <a: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район (округ) 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</a:rPr>
              <a:t>образован в мае 1932 года в соответствии с постановлением президиума Дальневосточного Крайисполкома от 19 апреля 1932 года № 561 «О разукрупнении Советского района», входит в состав Приморского края Российской Федерации, является его неотъемлемой частью.</a:t>
            </a:r>
          </a:p>
          <a:p>
            <a:pPr indent="457200" algn="just">
              <a:spcAft>
                <a:spcPts val="0"/>
              </a:spcAft>
            </a:pPr>
            <a:r>
              <a:rPr lang="ru-RU" sz="16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Границы 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</a:rPr>
              <a:t>Тернейского района </a:t>
            </a:r>
            <a: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</a:rPr>
              <a:t>(округа) 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</a:rPr>
              <a:t>установлены законом Приморского края от 6 августа 2004 г. № 133-КЗ «О Тернейском муниципальном районе» с учетом необходимости создания условий для решения вопросов местного значения межпоселенческого характера органами местного самоуправления Тернейского </a:t>
            </a:r>
            <a: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района (округа).</a:t>
            </a:r>
            <a:endParaRPr lang="ru-RU" sz="16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endParaRPr lang="ru-RU" sz="14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400" dirty="0">
                <a:latin typeface="Times New Roman"/>
                <a:ea typeface="Times New Roman"/>
              </a:rPr>
              <a:t> 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29310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nna\Desktop\карта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801"/>
            <a:ext cx="8856984" cy="662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5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537</TotalTime>
  <Words>142</Words>
  <Application>Microsoft Office PowerPoint</Application>
  <PresentationFormat>Экран (4:3)</PresentationFormat>
  <Paragraphs>8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Georgia</vt:lpstr>
      <vt:lpstr>Times New Roman</vt:lpstr>
      <vt:lpstr>Trebuchet MS</vt:lpstr>
      <vt:lpstr>Воздушный поток</vt:lpstr>
      <vt:lpstr>Административно-территориальное деление Тернейского муниципального округа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Административно-территориальное деление Тернейского муниципального района</dc:title>
  <dc:creator>Anna</dc:creator>
  <cp:lastModifiedBy>Anna</cp:lastModifiedBy>
  <cp:revision>19</cp:revision>
  <dcterms:created xsi:type="dcterms:W3CDTF">2017-11-29T05:19:54Z</dcterms:created>
  <dcterms:modified xsi:type="dcterms:W3CDTF">2020-12-13T23:37:51Z</dcterms:modified>
</cp:coreProperties>
</file>