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8" r:id="rId3"/>
    <p:sldId id="259" r:id="rId4"/>
    <p:sldId id="260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C083E6E3-FA7D-4D7B-A595-EF9225AFEA82}" styleName="Светлый стиль 1 - акцент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1494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14.12.2020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14.12.2020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14.12.2020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14.12.2020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14.12.2020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14.12.2020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B4C71EC6-210F-42DE-9C53-41977AD35B3D}" type="datetimeFigureOut">
              <a:rPr lang="ru-RU" smtClean="0"/>
              <a:t>14.12.2020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619672" y="3212976"/>
            <a:ext cx="5723468" cy="1828090"/>
          </a:xfrm>
          <a:effectLst>
            <a:outerShdw blurRad="50800" dist="38100" dir="16200000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39700" prst="cross"/>
          </a:sp3d>
        </p:spPr>
        <p:txBody>
          <a:bodyPr>
            <a:normAutofit fontScale="90000"/>
          </a:bodyPr>
          <a:lstStyle/>
          <a:p>
            <a:r>
              <a:rPr lang="ru-RU" dirty="0" smtClean="0">
                <a:effectLst/>
              </a:rPr>
              <a:t>Общественно-значимые инвестиционные проекты Тернейского муниципального </a:t>
            </a:r>
            <a:r>
              <a:rPr lang="ru-RU" dirty="0" smtClean="0">
                <a:effectLst/>
              </a:rPr>
              <a:t>округа</a:t>
            </a:r>
            <a:endParaRPr lang="ru-RU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9272831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404664"/>
            <a:ext cx="6965245" cy="576063"/>
          </a:xfrm>
        </p:spPr>
        <p:txBody>
          <a:bodyPr>
            <a:normAutofit/>
          </a:bodyPr>
          <a:lstStyle/>
          <a:p>
            <a:r>
              <a:rPr lang="ru-RU" sz="2000" dirty="0" smtClean="0"/>
              <a:t>Строительство школы на 80 мест в </a:t>
            </a:r>
            <a:r>
              <a:rPr lang="ru-RU" sz="2000" dirty="0" err="1" smtClean="0"/>
              <a:t>пгт.Светлая</a:t>
            </a:r>
            <a:endParaRPr lang="ru-RU" sz="2000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71356945"/>
              </p:ext>
            </p:extLst>
          </p:nvPr>
        </p:nvGraphicFramePr>
        <p:xfrm>
          <a:off x="971600" y="1052736"/>
          <a:ext cx="7272808" cy="40309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18202"/>
                <a:gridCol w="1818202"/>
                <a:gridCol w="1818202"/>
                <a:gridCol w="1818202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Место реализации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Сроки реализации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Объемы и источники финансирования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Ожидаемые результаты</a:t>
                      </a:r>
                    </a:p>
                    <a:p>
                      <a:pPr algn="ctr"/>
                      <a:endParaRPr lang="ru-RU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500" baseline="0" dirty="0" err="1" smtClean="0"/>
                        <a:t>пгт</a:t>
                      </a:r>
                      <a:r>
                        <a:rPr lang="ru-RU" sz="1500" baseline="0" dirty="0" smtClean="0"/>
                        <a:t>. Светлая</a:t>
                      </a:r>
                      <a:endParaRPr lang="ru-RU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2019 – 2021 гг.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50" dirty="0" smtClean="0"/>
                        <a:t>За счет средств бюджета Приморского</a:t>
                      </a:r>
                      <a:r>
                        <a:rPr lang="ru-RU" sz="1450" baseline="0" dirty="0" smtClean="0"/>
                        <a:t> края</a:t>
                      </a:r>
                      <a:r>
                        <a:rPr lang="ru-RU" sz="1450" dirty="0" smtClean="0"/>
                        <a:t>:</a:t>
                      </a:r>
                    </a:p>
                    <a:p>
                      <a:r>
                        <a:rPr lang="ru-RU" sz="1450" dirty="0" smtClean="0"/>
                        <a:t>- 192 847,14 тыс.</a:t>
                      </a:r>
                      <a:r>
                        <a:rPr lang="ru-RU" sz="1450" baseline="0" dirty="0" smtClean="0"/>
                        <a:t> руб.</a:t>
                      </a:r>
                    </a:p>
                    <a:p>
                      <a:pPr marL="0" indent="0">
                        <a:buFontTx/>
                        <a:buNone/>
                      </a:pPr>
                      <a:r>
                        <a:rPr lang="ru-RU" sz="1450" baseline="0" dirty="0" smtClean="0"/>
                        <a:t>За счет средств бюджета Тернейского муниципального округа:</a:t>
                      </a:r>
                    </a:p>
                    <a:p>
                      <a:pPr marL="0" indent="0">
                        <a:buFontTx/>
                        <a:buNone/>
                      </a:pPr>
                      <a:r>
                        <a:rPr lang="ru-RU" sz="1450" baseline="0" dirty="0" smtClean="0"/>
                        <a:t>- 1 555,22 тыс. руб.</a:t>
                      </a:r>
                    </a:p>
                    <a:p>
                      <a:pPr marL="0" indent="0">
                        <a:buFontTx/>
                        <a:buNone/>
                      </a:pPr>
                      <a:endParaRPr lang="ru-RU" sz="14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600" dirty="0" smtClean="0"/>
                        <a:t>Обеспечение поселка городского типа современным</a:t>
                      </a:r>
                      <a:r>
                        <a:rPr lang="ru-RU" sz="1600" baseline="0" dirty="0" smtClean="0"/>
                        <a:t> общеобразовательным учреждением</a:t>
                      </a:r>
                      <a:r>
                        <a:rPr lang="ru-RU" sz="1600" dirty="0" smtClean="0"/>
                        <a:t> </a:t>
                      </a:r>
                      <a:endParaRPr lang="ru-RU" sz="16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494128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620688"/>
            <a:ext cx="6965245" cy="451177"/>
          </a:xfrm>
        </p:spPr>
        <p:txBody>
          <a:bodyPr>
            <a:noAutofit/>
          </a:bodyPr>
          <a:lstStyle/>
          <a:p>
            <a:r>
              <a:rPr lang="ru-RU" sz="2000" dirty="0" smtClean="0"/>
              <a:t>Строительство физкультурно-оздоровительного комплекса в </a:t>
            </a:r>
            <a:r>
              <a:rPr lang="ru-RU" sz="2000" dirty="0" err="1" smtClean="0"/>
              <a:t>пгт.Терней</a:t>
            </a:r>
            <a:endParaRPr lang="ru-RU" sz="2000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73311256"/>
              </p:ext>
            </p:extLst>
          </p:nvPr>
        </p:nvGraphicFramePr>
        <p:xfrm>
          <a:off x="827584" y="1412776"/>
          <a:ext cx="7272808" cy="3840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18202"/>
                <a:gridCol w="1818202"/>
                <a:gridCol w="1818202"/>
                <a:gridCol w="1818202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Место реализации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Сроки реализации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Объемы и источники финансирования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Ожидаемые результаты</a:t>
                      </a:r>
                    </a:p>
                    <a:p>
                      <a:pPr algn="ctr"/>
                      <a:endParaRPr lang="ru-RU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500" baseline="0" dirty="0" err="1" smtClean="0"/>
                        <a:t>пгт</a:t>
                      </a:r>
                      <a:r>
                        <a:rPr lang="ru-RU" sz="1500" baseline="0" dirty="0" smtClean="0"/>
                        <a:t>. Терней</a:t>
                      </a:r>
                      <a:endParaRPr lang="ru-RU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2019 – 2021 гг.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50" dirty="0" smtClean="0"/>
                        <a:t>За счет средств бюджета Приморского</a:t>
                      </a:r>
                      <a:r>
                        <a:rPr lang="ru-RU" sz="1450" baseline="0" dirty="0" smtClean="0"/>
                        <a:t> края</a:t>
                      </a:r>
                      <a:r>
                        <a:rPr lang="ru-RU" sz="1450" dirty="0" smtClean="0"/>
                        <a:t>:</a:t>
                      </a:r>
                    </a:p>
                    <a:p>
                      <a:pPr marL="0" indent="0">
                        <a:buFontTx/>
                        <a:buNone/>
                      </a:pPr>
                      <a:endParaRPr lang="ru-RU" sz="1450" baseline="0" dirty="0" smtClean="0"/>
                    </a:p>
                    <a:p>
                      <a:pPr marL="0" indent="0">
                        <a:buFontTx/>
                        <a:buNone/>
                      </a:pPr>
                      <a:r>
                        <a:rPr lang="ru-RU" sz="1450" baseline="0" dirty="0" smtClean="0"/>
                        <a:t>За счет средств бюджета </a:t>
                      </a:r>
                      <a:r>
                        <a:rPr lang="ru-RU" sz="1450" baseline="0" dirty="0" err="1" smtClean="0"/>
                        <a:t>Тернейского</a:t>
                      </a:r>
                      <a:r>
                        <a:rPr lang="ru-RU" sz="1450" baseline="0" dirty="0" smtClean="0"/>
                        <a:t> муниципального района:</a:t>
                      </a:r>
                    </a:p>
                    <a:p>
                      <a:pPr marL="0" indent="0">
                        <a:buFontTx/>
                        <a:buNone/>
                      </a:pPr>
                      <a:r>
                        <a:rPr lang="ru-RU" sz="1450" baseline="0" dirty="0" smtClean="0"/>
                        <a:t>- 44,48 </a:t>
                      </a:r>
                      <a:r>
                        <a:rPr lang="ru-RU" sz="1450" baseline="0" dirty="0" err="1" smtClean="0"/>
                        <a:t>тыс.руб</a:t>
                      </a:r>
                      <a:r>
                        <a:rPr lang="ru-RU" sz="1450" baseline="0" dirty="0" smtClean="0"/>
                        <a:t>.</a:t>
                      </a:r>
                      <a:endParaRPr lang="ru-RU" sz="14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600" dirty="0" smtClean="0"/>
                        <a:t>Увеличение</a:t>
                      </a:r>
                      <a:r>
                        <a:rPr lang="ru-RU" sz="1600" baseline="0" dirty="0" smtClean="0"/>
                        <a:t> численности населения, занимающегося физической культурой и спортом, укрепить здоровье населения района</a:t>
                      </a:r>
                      <a:endParaRPr lang="ru-RU" sz="16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742492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548680"/>
            <a:ext cx="6965245" cy="451177"/>
          </a:xfrm>
        </p:spPr>
        <p:txBody>
          <a:bodyPr>
            <a:normAutofit/>
          </a:bodyPr>
          <a:lstStyle/>
          <a:p>
            <a:r>
              <a:rPr lang="ru-RU" sz="2000" dirty="0" smtClean="0"/>
              <a:t>Строительство Дома культуры в </a:t>
            </a:r>
            <a:r>
              <a:rPr lang="ru-RU" sz="2000" dirty="0" err="1" smtClean="0"/>
              <a:t>пгт.Пластун</a:t>
            </a:r>
            <a:endParaRPr lang="ru-RU" sz="2000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3428439"/>
              </p:ext>
            </p:extLst>
          </p:nvPr>
        </p:nvGraphicFramePr>
        <p:xfrm>
          <a:off x="971600" y="1052736"/>
          <a:ext cx="7272808" cy="3840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18202"/>
                <a:gridCol w="1638182"/>
                <a:gridCol w="2016224"/>
                <a:gridCol w="18002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Место реализации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Сроки реализации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Объемы и источники финансирования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Ожидаемые результаты</a:t>
                      </a:r>
                    </a:p>
                    <a:p>
                      <a:pPr algn="ctr"/>
                      <a:endParaRPr lang="ru-RU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500" baseline="0" smtClean="0"/>
                        <a:t>пгт</a:t>
                      </a:r>
                      <a:r>
                        <a:rPr lang="ru-RU" sz="1500" baseline="0" dirty="0" smtClean="0"/>
                        <a:t>. Пластун</a:t>
                      </a:r>
                      <a:endParaRPr lang="ru-RU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2019 – 2021 гг.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Tx/>
                        <a:buNone/>
                      </a:pPr>
                      <a:r>
                        <a:rPr lang="ru-RU" sz="1450" baseline="0" dirty="0" smtClean="0"/>
                        <a:t>За счет средств бюджета Приморского края:</a:t>
                      </a:r>
                    </a:p>
                    <a:p>
                      <a:pPr marL="0" indent="0">
                        <a:buFontTx/>
                        <a:buNone/>
                      </a:pPr>
                      <a:endParaRPr lang="ru-RU" sz="1450" baseline="0" dirty="0" smtClean="0"/>
                    </a:p>
                    <a:p>
                      <a:pPr marL="0" indent="0">
                        <a:buFontTx/>
                        <a:buNone/>
                      </a:pPr>
                      <a:endParaRPr lang="ru-RU" sz="1450" baseline="0" dirty="0" smtClean="0"/>
                    </a:p>
                    <a:p>
                      <a:pPr marL="0" indent="0">
                        <a:buFontTx/>
                        <a:buNone/>
                      </a:pPr>
                      <a:r>
                        <a:rPr lang="ru-RU" sz="1450" baseline="0" dirty="0" smtClean="0"/>
                        <a:t>За счет средств бюджета </a:t>
                      </a:r>
                      <a:r>
                        <a:rPr lang="ru-RU" sz="1450" baseline="0" dirty="0" err="1" smtClean="0"/>
                        <a:t>Тернейского</a:t>
                      </a:r>
                      <a:r>
                        <a:rPr lang="ru-RU" sz="1450" baseline="0" dirty="0" smtClean="0"/>
                        <a:t> муниципального района:</a:t>
                      </a:r>
                    </a:p>
                    <a:p>
                      <a:pPr marL="0" indent="0">
                        <a:buFontTx/>
                        <a:buNone/>
                      </a:pPr>
                      <a:r>
                        <a:rPr lang="ru-RU" sz="1450" baseline="0" smtClean="0"/>
                        <a:t>- 1 417,30 </a:t>
                      </a:r>
                      <a:r>
                        <a:rPr lang="ru-RU" sz="1450" baseline="0" dirty="0" err="1" smtClean="0"/>
                        <a:t>тыс.руб</a:t>
                      </a:r>
                      <a:r>
                        <a:rPr lang="ru-RU" sz="1450" baseline="0" dirty="0" smtClean="0"/>
                        <a:t>.</a:t>
                      </a:r>
                      <a:endParaRPr lang="ru-RU" sz="14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600" dirty="0" smtClean="0"/>
                        <a:t>Создание условий для проведения совместного отдыха всей семьёй, а</a:t>
                      </a:r>
                      <a:r>
                        <a:rPr lang="ru-RU" sz="1600" baseline="0" dirty="0" smtClean="0"/>
                        <a:t> также появится возможность приобщения к художественной самодеятельности населения</a:t>
                      </a:r>
                      <a:endParaRPr lang="ru-RU" sz="16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2235271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нопка">
  <a:themeElements>
    <a:clrScheme name="Кнопка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Кнопка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нопк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</Template>
  <TotalTime>296</TotalTime>
  <Words>184</Words>
  <Application>Microsoft Office PowerPoint</Application>
  <PresentationFormat>Экран (4:3)</PresentationFormat>
  <Paragraphs>38</Paragraphs>
  <Slides>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10" baseType="lpstr">
      <vt:lpstr>Arial</vt:lpstr>
      <vt:lpstr>Brush Script MT</vt:lpstr>
      <vt:lpstr>Constantia</vt:lpstr>
      <vt:lpstr>Franklin Gothic Book</vt:lpstr>
      <vt:lpstr>Rage Italic</vt:lpstr>
      <vt:lpstr>Кнопка</vt:lpstr>
      <vt:lpstr>Общественно-значимые инвестиционные проекты Тернейского муниципального округа</vt:lpstr>
      <vt:lpstr>Строительство школы на 80 мест в пгт.Светлая</vt:lpstr>
      <vt:lpstr>Строительство физкультурно-оздоровительного комплекса в пгт.Терней</vt:lpstr>
      <vt:lpstr>Строительство Дома культуры в пгт.Пластун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Инвестиционные проекты Тернейского муниципального района</dc:title>
  <dc:creator>Anna</dc:creator>
  <cp:lastModifiedBy>Anna</cp:lastModifiedBy>
  <cp:revision>28</cp:revision>
  <dcterms:created xsi:type="dcterms:W3CDTF">2019-03-19T01:19:21Z</dcterms:created>
  <dcterms:modified xsi:type="dcterms:W3CDTF">2020-12-14T00:11:43Z</dcterms:modified>
</cp:coreProperties>
</file>