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191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1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594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019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947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805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126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010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25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65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20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87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1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27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65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52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70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04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724882"/>
            <a:ext cx="6192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В </a:t>
            </a:r>
            <a:r>
              <a:rPr lang="ru-RU" sz="2000" dirty="0" err="1" smtClean="0"/>
              <a:t>Тернейский</a:t>
            </a:r>
            <a:r>
              <a:rPr lang="ru-RU" sz="2000" dirty="0" smtClean="0"/>
              <a:t> </a:t>
            </a:r>
            <a:r>
              <a:rPr lang="ru-RU" sz="2000" dirty="0" smtClean="0"/>
              <a:t>муниципальный </a:t>
            </a:r>
            <a:r>
              <a:rPr lang="ru-RU" sz="2000" dirty="0" smtClean="0"/>
              <a:t>округе </a:t>
            </a:r>
            <a:r>
              <a:rPr lang="ru-RU" sz="2000" dirty="0" smtClean="0"/>
              <a:t>не </a:t>
            </a:r>
            <a:r>
              <a:rPr lang="ru-RU" sz="2000" dirty="0" smtClean="0"/>
              <a:t>планируется участие </a:t>
            </a:r>
            <a:r>
              <a:rPr lang="ru-RU" sz="2000" dirty="0" smtClean="0"/>
              <a:t>в конкурсах проектов по предоставлению бюджетов для граждан и проектов по повышению бюджетной грамотности, мероприятия по реализации проектов инициативного </a:t>
            </a:r>
            <a:r>
              <a:rPr lang="ru-RU" sz="2000" dirty="0" smtClean="0"/>
              <a:t>бюджетирования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8014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</TotalTime>
  <Words>28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Garamond</vt:lpstr>
      <vt:lpstr>Натуральные материалы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6</cp:revision>
  <dcterms:created xsi:type="dcterms:W3CDTF">2018-11-18T23:04:15Z</dcterms:created>
  <dcterms:modified xsi:type="dcterms:W3CDTF">2020-12-11T07:11:38Z</dcterms:modified>
</cp:coreProperties>
</file>