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Уровень долговой нагрузки на бюджет Тернейского муниципального </a:t>
            </a:r>
            <a:r>
              <a:rPr lang="ru-RU" dirty="0" smtClean="0"/>
              <a:t>округа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2752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04664"/>
            <a:ext cx="7542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Муниципальный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долг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388443"/>
              </p:ext>
            </p:extLst>
          </p:nvPr>
        </p:nvGraphicFramePr>
        <p:xfrm>
          <a:off x="1043608" y="1556792"/>
          <a:ext cx="7128792" cy="3622885"/>
        </p:xfrm>
        <a:graphic>
          <a:graphicData uri="http://schemas.openxmlformats.org/drawingml/2006/table">
            <a:tbl>
              <a:tblPr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662296"/>
                <a:gridCol w="1488832"/>
                <a:gridCol w="1488832"/>
                <a:gridCol w="1488832"/>
              </a:tblGrid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Перечень муниципальных внутренних заимствований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год</a:t>
                      </a:r>
                      <a:endParaRPr lang="ru-RU" sz="1400" baseline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2022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тыс. руб.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2023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тыс. руб.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197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Бюджетные кредиты, привлеченные в бюджет муниципального района от других бюджетов бюджетной системы Российской Федерации в валюте Российской Федерации :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8 311,45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000,00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6 000,00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9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привлечение  кредитов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8 311,45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6 000,00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6 000,00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63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муниципальных внутренних заимствований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8 311,45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6 000,00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6 000,00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952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привлечение заимствований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8 311,45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6 000,00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6 000,00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31203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</TotalTime>
  <Words>84</Words>
  <Application>Microsoft Office PowerPoint</Application>
  <PresentationFormat>Экран (4:3)</PresentationFormat>
  <Paragraphs>25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Times New Roman</vt:lpstr>
      <vt:lpstr>Verdana</vt:lpstr>
      <vt:lpstr>Wingdings 2</vt:lpstr>
      <vt:lpstr>Аспект</vt:lpstr>
      <vt:lpstr>Уровень долговой нагрузки на бюджет Тернейского муниципального округа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Anna</dc:creator>
  <cp:lastModifiedBy>Anna</cp:lastModifiedBy>
  <cp:revision>11</cp:revision>
  <dcterms:created xsi:type="dcterms:W3CDTF">2018-11-18T23:40:17Z</dcterms:created>
  <dcterms:modified xsi:type="dcterms:W3CDTF">2020-12-14T00:12:59Z</dcterms:modified>
</cp:coreProperties>
</file>