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45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4005064"/>
            <a:ext cx="6408711" cy="170216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3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направления бюджетной и налоговой политики </a:t>
            </a:r>
            <a:br>
              <a:rPr lang="ru-RU" sz="3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Тернейского  муниципального округа на 2021 год</a:t>
            </a:r>
            <a:br>
              <a:rPr lang="ru-RU" sz="3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на плановый период 2022 и 2023 годов.</a:t>
            </a:r>
          </a:p>
        </p:txBody>
      </p:sp>
    </p:spTree>
    <p:extLst>
      <p:ext uri="{BB962C8B-B14F-4D97-AF65-F5344CB8AC3E}">
        <p14:creationId xmlns:p14="http://schemas.microsoft.com/office/powerpoint/2010/main" val="74021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660467" y="754393"/>
            <a:ext cx="1296144" cy="122413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Ц</a:t>
            </a:r>
            <a:r>
              <a:rPr lang="ru-RU" sz="2000" b="1" dirty="0" smtClean="0"/>
              <a:t>ель</a:t>
            </a:r>
            <a:endParaRPr lang="ru-RU" sz="20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687503" y="1166616"/>
            <a:ext cx="978408" cy="484632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934379"/>
            <a:ext cx="1931927" cy="11984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определение условий, используемых для составления проекта бюджета Тернейского муниципального округа  на 2021-2023 годы</a:t>
            </a:r>
            <a:endParaRPr lang="ru-RU" sz="1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24971" y="2985473"/>
            <a:ext cx="2963758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Определение основных </a:t>
            </a:r>
            <a:r>
              <a:rPr lang="ru-RU" sz="1200" dirty="0"/>
              <a:t>подходов к </a:t>
            </a:r>
            <a:r>
              <a:rPr lang="ru-RU" sz="1200" dirty="0" smtClean="0"/>
              <a:t>формированию </a:t>
            </a:r>
            <a:r>
              <a:rPr lang="ru-RU" sz="1200" dirty="0"/>
              <a:t>и общего порядка разработки основных характеристик и прогнозируемых параметров бюджета Тернейского муниципального округа</a:t>
            </a:r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066223" y="1978529"/>
            <a:ext cx="484632" cy="100694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295437">
            <a:off x="4959154" y="1173951"/>
            <a:ext cx="1121839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97435" y="1166616"/>
            <a:ext cx="2304257" cy="82758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обеспечения прозрачности и открытости бюджетного планирования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4509120"/>
            <a:ext cx="74300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Законом Приморского края от 25 марта 2020 года №776-КЗ «О </a:t>
            </a:r>
            <a:r>
              <a:rPr lang="ru-RU" dirty="0" err="1"/>
              <a:t>Тернейском</a:t>
            </a:r>
            <a:r>
              <a:rPr lang="ru-RU" dirty="0"/>
              <a:t> муниципальном округе»  создан </a:t>
            </a:r>
            <a:r>
              <a:rPr lang="ru-RU" dirty="0" err="1"/>
              <a:t>Тернейский</a:t>
            </a:r>
            <a:r>
              <a:rPr lang="ru-RU" dirty="0"/>
              <a:t> муниципальный округ путем объединения входящих в состав Тернейского муниципального района поселений.</a:t>
            </a:r>
          </a:p>
        </p:txBody>
      </p:sp>
    </p:spTree>
    <p:extLst>
      <p:ext uri="{BB962C8B-B14F-4D97-AF65-F5344CB8AC3E}">
        <p14:creationId xmlns:p14="http://schemas.microsoft.com/office/powerpoint/2010/main" val="156040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8619" y="692696"/>
            <a:ext cx="6965245" cy="91137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400" dirty="0" smtClean="0">
                <a:latin typeface="+mn-lt"/>
              </a:rPr>
              <a:t>Направления и задачи бюджетной политики </a:t>
            </a:r>
            <a:r>
              <a:rPr lang="ru-RU" sz="2400" dirty="0">
                <a:latin typeface="+mn-lt"/>
              </a:rPr>
              <a:t>на 2021-2023 </a:t>
            </a:r>
            <a:r>
              <a:rPr lang="ru-RU" sz="2400" dirty="0" smtClean="0">
                <a:latin typeface="+mn-lt"/>
              </a:rPr>
              <a:t>годы.</a:t>
            </a:r>
            <a:endParaRPr lang="ru-RU" sz="2400" dirty="0">
              <a:latin typeface="+mn-lt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idx="1"/>
          </p:nvPr>
        </p:nvSpPr>
        <p:spPr>
          <a:xfrm>
            <a:off x="971600" y="1340768"/>
            <a:ext cx="7272808" cy="4464496"/>
          </a:xfrm>
        </p:spPr>
        <p:txBody>
          <a:bodyPr>
            <a:noAutofit/>
          </a:bodyPr>
          <a:lstStyle/>
          <a:p>
            <a:r>
              <a:rPr lang="ru-RU" sz="1600" dirty="0" smtClean="0"/>
              <a:t>Обеспечение </a:t>
            </a:r>
            <a:r>
              <a:rPr lang="ru-RU" sz="1600" dirty="0"/>
              <a:t>условий для  устойчивого социально-экономического развития Тернейского  муниципального округа в целях обеспечения реализации приоритетных для округа задач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Исполнение </a:t>
            </a:r>
            <a:r>
              <a:rPr lang="ru-RU" sz="1600" dirty="0"/>
              <a:t>принятых расходных обязательств наиболее эффективным способом, мобилизация внутренних источников, более четкая увязка бюджетных расходов и повышение их влияния на достижение установленных целей государственной </a:t>
            </a:r>
            <a:r>
              <a:rPr lang="ru-RU" sz="1600" dirty="0" smtClean="0"/>
              <a:t>политики.</a:t>
            </a:r>
          </a:p>
          <a:p>
            <a:r>
              <a:rPr lang="ru-RU" sz="1600" dirty="0" smtClean="0"/>
              <a:t>Не допустить </a:t>
            </a:r>
            <a:r>
              <a:rPr lang="ru-RU" sz="1600" dirty="0"/>
              <a:t>сохранение и, тем более наращивание бюджетного дефицита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Увеличение </a:t>
            </a:r>
            <a:r>
              <a:rPr lang="ru-RU" sz="1600" dirty="0"/>
              <a:t>доходов, обеспечение реальным ростом экономики, позволит решить больше задач, поставленным перед органами местного самоуправления Тернейского муниципального округа</a:t>
            </a:r>
            <a:r>
              <a:rPr lang="ru-RU" sz="1200" dirty="0"/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356</TotalTime>
  <Words>164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Brush Script MT</vt:lpstr>
      <vt:lpstr>Rage Italic</vt:lpstr>
      <vt:lpstr>Times New Roman</vt:lpstr>
      <vt:lpstr>Кнопка</vt:lpstr>
      <vt:lpstr>Основные направления бюджетной и налоговой политики   Тернейского  муниципального округа на 2021 год и на плановый период 2022 и 2023 годов.</vt:lpstr>
      <vt:lpstr>Презентация PowerPoint</vt:lpstr>
      <vt:lpstr> Направления и задачи бюджетной политики на 2021-2023 годы.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бюджетной и налоговой</dc:title>
  <dc:creator>Anna</dc:creator>
  <cp:lastModifiedBy>Anna</cp:lastModifiedBy>
  <cp:revision>37</cp:revision>
  <dcterms:created xsi:type="dcterms:W3CDTF">2018-11-13T03:37:19Z</dcterms:created>
  <dcterms:modified xsi:type="dcterms:W3CDTF">2020-12-09T01:03:24Z</dcterms:modified>
</cp:coreProperties>
</file>