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0"/>
            <a:ext cx="6815669" cy="319963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</a:t>
            </a:r>
            <a:r>
              <a:rPr lang="ru-RU" sz="3200" dirty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ТЕРНЕЙСКОГО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0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98" y="0"/>
            <a:ext cx="111193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межбюджетных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трансфертов перечисляемых из краевого бюджета в бюджет Тернейского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и плановый период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годов.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31035"/>
              </p:ext>
            </p:extLst>
          </p:nvPr>
        </p:nvGraphicFramePr>
        <p:xfrm>
          <a:off x="488373" y="523219"/>
          <a:ext cx="11305309" cy="5825626"/>
        </p:xfrm>
        <a:graphic>
          <a:graphicData uri="http://schemas.openxmlformats.org/drawingml/2006/table">
            <a:tbl>
              <a:tblPr>
                <a:effectLst>
                  <a:outerShdw blurRad="88900" dir="1800000" sx="101000" sy="101000" algn="ctr" rotWithShape="0">
                    <a:prstClr val="black">
                      <a:alpha val="47000"/>
                    </a:prstClr>
                  </a:outerShdw>
                </a:effectLst>
                <a:tableStyleId>{C4B1156A-380E-4F78-BDF5-A606A8083BF9}</a:tableStyleId>
              </a:tblPr>
              <a:tblGrid>
                <a:gridCol w="7734127"/>
                <a:gridCol w="1200947"/>
                <a:gridCol w="1185671"/>
                <a:gridCol w="1184564"/>
              </a:tblGrid>
              <a:tr h="419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 </a:t>
                      </a:r>
                      <a:r>
                        <a:rPr lang="ru-RU" sz="11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299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субъектов Российской Федерации и муниципальных образований (межбюджетные субсидии)</a:t>
                      </a: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217 143,46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13 084,64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13 694,97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911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оснащение объектов спортивной инфраструктуры спортивно-технологическим оборудованием</a:t>
                      </a: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2 966,38</a:t>
                      </a:r>
                      <a:endParaRPr lang="ru-RU" sz="13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4211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социальные выплаты молодым семьям для приобретения (строительства) стандартного жилья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4 058,42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991,03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087,41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414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обеспечение развития и укрепления материально-технической базы домов культуры в населенных пунктах с числом жителей до 50 тысяч человек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1 485,00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911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из краевого бюджета бюджетам муниципальных образований Приморского края на комплектование книжных фондов и обеспечение информационно-техническим оборудованием библиотек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226,44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168,01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168,01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4017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приобретение музыкальных инструментов и художественного инвентаря для учреждений дополнительного образования детей в сфере культуры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4229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создание новых мест в образовательных организациях различных типов для реализации дополнительных общеразвивающих программ всех направленностей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454,82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911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поддержку муниципальных программ по благоустройству территорий муниципальных образований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3 206,99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6432,81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6 432,81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806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капитальный ремонт и ремонт автомобильных дорог общего пользования населенных пунктов за счет дорожного фонда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787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на поддержку экономического и социального развития коренных малочисленных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народов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Севера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Сибири и Дальнего Востока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483,47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460,95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787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организацию физкультурно-спортивной работы по месту жительства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108,93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108,93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950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строительство, реконструкцию и приобретение зданий муниципальных общеобразовательных организаций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192 847,14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911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создание в общеобразовательных организациях, расположенных в сельской местности и малых городах, условий для занятий физической культурой и спортом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1 569,56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1 468,08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1 440,28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348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муниципальных образований Приморского края на обеспечение граждан твердым топливом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78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" y="0"/>
            <a:ext cx="113260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межбюджетных трансфертов перечисляемых из краевого бюджета в бюджет Тернейского муниципального округа на 2021 год и плановый период 2022 и 2023 годов.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176453"/>
              </p:ext>
            </p:extLst>
          </p:nvPr>
        </p:nvGraphicFramePr>
        <p:xfrm>
          <a:off x="238991" y="498766"/>
          <a:ext cx="11793683" cy="613335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9038111"/>
                <a:gridCol w="918524"/>
                <a:gridCol w="918524"/>
                <a:gridCol w="918524"/>
              </a:tblGrid>
              <a:tr h="4038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год,</a:t>
                      </a:r>
                      <a:r>
                        <a:rPr lang="ru-RU" sz="11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год,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</a:t>
                      </a:r>
                      <a:r>
                        <a:rPr lang="ru-RU" sz="11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223 220,48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230 200,65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240 879,30</a:t>
                      </a: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выполнение органами местного самоуправления отдельных государственных полномочий по государственному управлению охраной труда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940,86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949,62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985,01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проведение Всероссийской переписи населения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0386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полномочий Российской Федерации по государственной регистрации актов гражданского состояния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1 126,74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1 126,74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1 126,74</a:t>
                      </a:r>
                    </a:p>
                  </a:txBody>
                  <a:tcPr marL="2163" marR="2163" marT="2163" marB="0" anchor="ctr"/>
                </a:tc>
              </a:tr>
              <a:tr h="28778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Единая субвенция местным бюджетам из краевого бюджета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2 321,24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2 343,36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2 432,73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полномочий</a:t>
                      </a:r>
                    </a:p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Российской Федерации по первичному воинскому учету на территориях, где отсутствуют военные комиссариаты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808,91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Приморского края по организации мероприятий при осуществлении деятельности по обращению с животными без владельцев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35456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Субвенции, передаваемые органам местного самоуправления городских округов и муниципальных районов Приморского края на реализацию государственного полномочия по установлению регулируемых тарифов на регулярные перевозки пассажиров и багажа автомобильным и наземным электрическим общественным транспортом по муниципальным маршрутам в границах муниципального образования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государственных полномочий по регистрации и учету граждан, имеющих право на получение жилищных субсидий в связи с переселением из районов Крайнего Севера и приравненных к ним местностей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25688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58 417,97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60 756,93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64 358,45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0386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обеспечение государственных гарантий реализации прав на получение общедоступного и бесплатного дошкольного, начального общего, основного общего, среднего общего, дополнительного образования детей в муниципальных общеобразовательных организациях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110 284,44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116 748,52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123 607,55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5736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организацию и обеспечение оздоровления и отдыха детей Приморского края (за исключением организации отдыха детей в каникулярное время)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709,60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0386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мер социальной поддержки педагогическим работникам муниципальных образовательных организаций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4 160,00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4 160,00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4 160,00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0986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реализацию государственного полномочия по назначению и предоставлению выплаты единовременного пособия при передаче ребенка на воспитание в семью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894,50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930,28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970,89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3836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реализацию государственных полномочий по социальной поддержке детей, оставшихся без попечения родителей, и лиц, принявших на воспитание в семью детей, оставшихся без попечения родителей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9 754,14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10 014,03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10 284,31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031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части платы, взимаемой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2 917,66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1 505,43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1 275,93</a:t>
                      </a:r>
                    </a:p>
                  </a:txBody>
                  <a:tcPr marL="2163" marR="2163" marT="216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47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-108374"/>
            <a:ext cx="12032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межбюджетных трансфертов перечисляемых из краевого бюджета в бюджет Тернейского муниципального округа на 2021 год и плановый период 2022 и 2023 годов.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376903"/>
              </p:ext>
            </p:extLst>
          </p:nvPr>
        </p:nvGraphicFramePr>
        <p:xfrm>
          <a:off x="477983" y="1079864"/>
          <a:ext cx="11409216" cy="3532510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8743476"/>
                <a:gridCol w="888580"/>
                <a:gridCol w="888580"/>
                <a:gridCol w="888580"/>
              </a:tblGrid>
              <a:tr h="4649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год,</a:t>
                      </a:r>
                      <a:r>
                        <a:rPr lang="ru-RU" sz="11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год, 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</a:t>
                      </a:r>
                      <a:r>
                        <a:rPr lang="ru-RU" sz="11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1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</a:tr>
              <a:tr h="388490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детей-сирот и детей, оставшихся без попечения родителей, лиц из числа детей-сирот и детей, оставшихся без попечения родителей, жилыми помещениями за счет средств краевого бюджета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19 2478,25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19 248,25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19 248,25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581490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горячим питанием обучающихся, получающих начальное общее образование в муниципальных общеобразовательных организациях Приморского края, </a:t>
                      </a: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софинансируемые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счет средств федерального бюджета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9 015,100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9 015,10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9 015,100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581490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для финансового обеспечения переданных исполнительно-распорядительным органам</a:t>
                      </a:r>
                    </a:p>
                    <a:p>
                      <a:pPr lvl="0"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муниципальных образований Приморского края государственных полномочий по составлению (изменению) списков кандидатов в присяжные заседатели федеральных судов общей юрисдикции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16,91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464956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реализацию государственных полномочий органов опеки и попечительства в отношении несовершеннолетних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2 211,77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2 232,31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2 315,30</a:t>
                      </a:r>
                      <a:endParaRPr lang="ru-RU" sz="12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31319">
                <a:tc gridSpan="4">
                  <a:txBody>
                    <a:bodyPr/>
                    <a:lstStyle/>
                    <a:p>
                      <a:pPr lvl="0" algn="l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31319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88490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 бюджетам муниципальных образований Приморского края на ежемесячное денежное вознаграждение за классное руководство педагогическим работникам муниципальных общеобразовательных организаций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14 601,60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996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2177</TotalTime>
  <Words>1050</Words>
  <Application>Microsoft Office PowerPoint</Application>
  <PresentationFormat>Широкоэкранный</PresentationFormat>
  <Paragraphs>162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Garamond</vt:lpstr>
      <vt:lpstr>Times New Roman</vt:lpstr>
      <vt:lpstr>Натуральные материалы</vt:lpstr>
      <vt:lpstr>МЕЖБЮДЖЕТНЫЕ ОТНОШЕНИЯ ТЕРНЕЙСКОГО МУНИЦИПАЛЬНОГО ОКРУГА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МЕЖБЮДЖЕТНЫЕ ТРАНСФЕРТЫ ПЕРЕДАВАЕМЫЕ ПОСЕЛЕНИЯМ ТЕРНЕЙСКОГО МУНИЦИПАЛЬНОГО РАЙОНА</dc:title>
  <dc:creator>Anna</dc:creator>
  <cp:lastModifiedBy>Anna</cp:lastModifiedBy>
  <cp:revision>68</cp:revision>
  <dcterms:created xsi:type="dcterms:W3CDTF">2019-12-02T00:11:25Z</dcterms:created>
  <dcterms:modified xsi:type="dcterms:W3CDTF">2020-12-10T07:15:47Z</dcterms:modified>
</cp:coreProperties>
</file>