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3068960"/>
            <a:ext cx="6629400" cy="1584175"/>
          </a:xfrm>
        </p:spPr>
        <p:txBody>
          <a:bodyPr/>
          <a:lstStyle/>
          <a:p>
            <a:r>
              <a:rPr lang="ru-RU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Контактная информация 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4026608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/>
              <a:t>Финансовое управление Администрации Тернейского муниципального </a:t>
            </a:r>
            <a:r>
              <a:rPr lang="ru-RU" sz="2400" b="1" i="1" dirty="0" smtClean="0"/>
              <a:t>округа </a:t>
            </a:r>
            <a:r>
              <a:rPr lang="ru-RU" sz="2400" b="1" i="1" dirty="0"/>
              <a:t>Приморского края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ru-RU" sz="1800" b="1" dirty="0"/>
              <a:t>Время работы: с 8-30 до 16-30 часов </a:t>
            </a:r>
          </a:p>
          <a:p>
            <a:pPr marL="114300" indent="0" algn="just">
              <a:buNone/>
            </a:pPr>
            <a:r>
              <a:rPr lang="ru-RU" sz="1800" dirty="0"/>
              <a:t>Обеденный перерыв: с 12-00 до 13-00 часов  </a:t>
            </a:r>
          </a:p>
          <a:p>
            <a:pPr marL="114300" indent="0" algn="just">
              <a:buNone/>
            </a:pPr>
            <a:r>
              <a:rPr lang="ru-RU" sz="1800" dirty="0"/>
              <a:t>Почтовый адрес: 692150 п. Терней </a:t>
            </a:r>
            <a:r>
              <a:rPr lang="ru-RU" sz="1800"/>
              <a:t>Тернейского </a:t>
            </a:r>
            <a:r>
              <a:rPr lang="ru-RU" sz="1800" smtClean="0"/>
              <a:t>округа </a:t>
            </a:r>
            <a:r>
              <a:rPr lang="ru-RU" sz="1800" dirty="0"/>
              <a:t>Приморского края, ул. Ивановская 2,   </a:t>
            </a:r>
          </a:p>
          <a:p>
            <a:pPr marL="114300" indent="0" algn="just">
              <a:buNone/>
            </a:pPr>
            <a:r>
              <a:rPr lang="ru-RU" sz="1800" dirty="0"/>
              <a:t>телефон (факс): (423 74) 31-5-57 </a:t>
            </a:r>
          </a:p>
          <a:p>
            <a:pPr marL="114300" indent="0" algn="just">
              <a:buNone/>
            </a:pPr>
            <a:r>
              <a:rPr lang="ru-RU" sz="1800" dirty="0"/>
              <a:t>электронная почта: fin740@findept.primorsky.ru </a:t>
            </a:r>
          </a:p>
          <a:p>
            <a:pPr marL="114300" indent="0" algn="just">
              <a:buNone/>
            </a:pPr>
            <a:r>
              <a:rPr lang="ru-RU" sz="1800" dirty="0"/>
              <a:t>Начальник финансового управления:  Нестеренко Елена Евгеньевна, телефон: (423 74) 31-4-92 </a:t>
            </a:r>
          </a:p>
          <a:p>
            <a:pPr marL="114300" indent="0" algn="just">
              <a:buNone/>
            </a:pPr>
            <a:r>
              <a:rPr lang="ru-RU" sz="1800" dirty="0"/>
              <a:t>Отделы: </a:t>
            </a:r>
          </a:p>
          <a:p>
            <a:pPr marL="114300" indent="0" algn="just">
              <a:buNone/>
            </a:pPr>
            <a:r>
              <a:rPr lang="ru-RU" sz="1800" dirty="0" smtClean="0"/>
              <a:t>• Бюджетный </a:t>
            </a:r>
            <a:r>
              <a:rPr lang="ru-RU" sz="1800" dirty="0"/>
              <a:t>отдел: Начальник бюджетного отдела: </a:t>
            </a:r>
            <a:r>
              <a:rPr lang="ru-RU" sz="1800" dirty="0" smtClean="0"/>
              <a:t>Дёмина </a:t>
            </a:r>
            <a:r>
              <a:rPr lang="ru-RU" sz="1800" dirty="0"/>
              <a:t>Наталья Васильевна, телефон (факс): (423 74) 31-5-57 </a:t>
            </a:r>
          </a:p>
          <a:p>
            <a:pPr marL="114300" indent="0" algn="just">
              <a:buNone/>
            </a:pPr>
            <a:r>
              <a:rPr lang="ru-RU" sz="1800" dirty="0" smtClean="0"/>
              <a:t>• Отдел </a:t>
            </a:r>
            <a:r>
              <a:rPr lang="ru-RU" sz="1800" dirty="0"/>
              <a:t>учета и отчетности: Начальник отдела: Анучина Светлана Михайловна, телефон : (423 74) </a:t>
            </a:r>
            <a:r>
              <a:rPr lang="ru-RU" sz="1800" dirty="0" smtClean="0"/>
              <a:t>32-1-25</a:t>
            </a:r>
            <a:endParaRPr lang="ru-RU" sz="1800" dirty="0"/>
          </a:p>
          <a:p>
            <a:pPr marL="114300" indent="0" algn="just">
              <a:buNone/>
            </a:pPr>
            <a:r>
              <a:rPr lang="ru-RU" sz="1800" dirty="0" smtClean="0"/>
              <a:t>• Отдел </a:t>
            </a:r>
            <a:r>
              <a:rPr lang="ru-RU" sz="1800" dirty="0"/>
              <a:t>прогнозирования доходов консолидированного бюджета : Начальник  Карцева Ольга </a:t>
            </a:r>
            <a:r>
              <a:rPr lang="ru-RU" sz="1800" dirty="0" err="1"/>
              <a:t>Минеевна</a:t>
            </a:r>
            <a:r>
              <a:rPr lang="ru-RU" sz="1800" dirty="0"/>
              <a:t>, телефон : (423 74) 31-4-93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871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44</TotalTime>
  <Words>135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Book Antiqua</vt:lpstr>
      <vt:lpstr>Century Gothic</vt:lpstr>
      <vt:lpstr>Аптека</vt:lpstr>
      <vt:lpstr>Контактная информация для граждан</vt:lpstr>
      <vt:lpstr>Финансовое управление Администрации Тернейского муниципального округа Приморского края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8</cp:revision>
  <dcterms:created xsi:type="dcterms:W3CDTF">2018-11-18T23:44:02Z</dcterms:created>
  <dcterms:modified xsi:type="dcterms:W3CDTF">2020-12-11T07:17:57Z</dcterms:modified>
</cp:coreProperties>
</file>