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3212976"/>
            <a:ext cx="5723468" cy="1828090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>
            <a:normAutofit fontScale="90000"/>
          </a:bodyPr>
          <a:lstStyle/>
          <a:p>
            <a:r>
              <a:rPr lang="ru-RU" dirty="0" smtClean="0">
                <a:effectLst/>
              </a:rPr>
              <a:t>Общественно-значимые инвестиционные проекты </a:t>
            </a:r>
            <a:r>
              <a:rPr lang="ru-RU" dirty="0" err="1" smtClean="0">
                <a:effectLst/>
              </a:rPr>
              <a:t>Тернейского</a:t>
            </a:r>
            <a:r>
              <a:rPr lang="ru-RU" dirty="0" smtClean="0">
                <a:effectLst/>
              </a:rPr>
              <a:t> муниципального района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27283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04664"/>
            <a:ext cx="6965245" cy="576063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Строительство школы на 80 мест в </a:t>
            </a:r>
            <a:r>
              <a:rPr lang="ru-RU" sz="2000" dirty="0" err="1" smtClean="0"/>
              <a:t>пгт.Светлая</a:t>
            </a:r>
            <a:endParaRPr lang="ru-RU" sz="20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8401021"/>
              </p:ext>
            </p:extLst>
          </p:nvPr>
        </p:nvGraphicFramePr>
        <p:xfrm>
          <a:off x="971600" y="1052736"/>
          <a:ext cx="7272808" cy="336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8202"/>
                <a:gridCol w="1818202"/>
                <a:gridCol w="1818202"/>
                <a:gridCol w="181820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Место реализации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Сроки реализации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Объемы и источники финансирования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Ожидаемые результаты</a:t>
                      </a:r>
                    </a:p>
                    <a:p>
                      <a:pPr algn="ctr"/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500" dirty="0" err="1" smtClean="0"/>
                        <a:t>Тернейский</a:t>
                      </a:r>
                      <a:r>
                        <a:rPr lang="ru-RU" sz="1500" baseline="0" dirty="0" smtClean="0"/>
                        <a:t> муниципальный район </a:t>
                      </a:r>
                      <a:r>
                        <a:rPr lang="ru-RU" sz="1500" baseline="0" dirty="0" err="1" smtClean="0"/>
                        <a:t>пгт</a:t>
                      </a:r>
                      <a:r>
                        <a:rPr lang="ru-RU" sz="1500" baseline="0" dirty="0" smtClean="0"/>
                        <a:t>. Светлая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2019 – 2020 гг.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50" dirty="0" smtClean="0"/>
                        <a:t>За счет средств бюджета Приморского</a:t>
                      </a:r>
                      <a:r>
                        <a:rPr lang="ru-RU" sz="1450" baseline="0" dirty="0" smtClean="0"/>
                        <a:t> края</a:t>
                      </a:r>
                      <a:r>
                        <a:rPr lang="ru-RU" sz="1450" dirty="0" smtClean="0"/>
                        <a:t>: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ru-RU" sz="1450" baseline="0" dirty="0" smtClean="0"/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450" baseline="0" dirty="0" smtClean="0"/>
                        <a:t>За счет средств бюджета </a:t>
                      </a:r>
                      <a:r>
                        <a:rPr lang="ru-RU" sz="1450" baseline="0" dirty="0" err="1" smtClean="0"/>
                        <a:t>Тернейского</a:t>
                      </a:r>
                      <a:r>
                        <a:rPr lang="ru-RU" sz="1450" baseline="0" dirty="0" smtClean="0"/>
                        <a:t> муниципального района: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450" baseline="0" dirty="0" smtClean="0"/>
                        <a:t>- 1 761,41тыс.руб.</a:t>
                      </a:r>
                      <a:endParaRPr lang="ru-RU" sz="14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/>
                        <a:t>Обеспечение поселка городского типа современным</a:t>
                      </a:r>
                      <a:r>
                        <a:rPr lang="ru-RU" sz="1600" baseline="0" dirty="0" smtClean="0"/>
                        <a:t> общеобразовательным учреждением</a:t>
                      </a:r>
                      <a:r>
                        <a:rPr lang="ru-RU" sz="1600" dirty="0" smtClean="0"/>
                        <a:t> 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94128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20688"/>
            <a:ext cx="6965245" cy="451177"/>
          </a:xfrm>
        </p:spPr>
        <p:txBody>
          <a:bodyPr>
            <a:noAutofit/>
          </a:bodyPr>
          <a:lstStyle/>
          <a:p>
            <a:r>
              <a:rPr lang="ru-RU" sz="2000" dirty="0" smtClean="0"/>
              <a:t>Строительство физкультурно-оздоровительного комплекса в </a:t>
            </a:r>
            <a:r>
              <a:rPr lang="ru-RU" sz="2000" dirty="0" err="1" smtClean="0"/>
              <a:t>пгт.Терней</a:t>
            </a:r>
            <a:endParaRPr lang="ru-RU" sz="20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4823977"/>
              </p:ext>
            </p:extLst>
          </p:nvPr>
        </p:nvGraphicFramePr>
        <p:xfrm>
          <a:off x="827584" y="1412776"/>
          <a:ext cx="7272808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8202"/>
                <a:gridCol w="1818202"/>
                <a:gridCol w="1818202"/>
                <a:gridCol w="181820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Место реализации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Сроки реализации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Объемы и источники финансирования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Ожидаемые результаты</a:t>
                      </a:r>
                    </a:p>
                    <a:p>
                      <a:pPr algn="ctr"/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500" dirty="0" err="1" smtClean="0"/>
                        <a:t>Тернейский</a:t>
                      </a:r>
                      <a:r>
                        <a:rPr lang="ru-RU" sz="1500" baseline="0" dirty="0" smtClean="0"/>
                        <a:t> муниципальный район </a:t>
                      </a:r>
                      <a:r>
                        <a:rPr lang="ru-RU" sz="1500" baseline="0" dirty="0" err="1" smtClean="0"/>
                        <a:t>пгт</a:t>
                      </a:r>
                      <a:r>
                        <a:rPr lang="ru-RU" sz="1500" baseline="0" dirty="0" smtClean="0"/>
                        <a:t>. Терней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2019 – 2021 гг.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50" dirty="0" smtClean="0"/>
                        <a:t>За счет средств бюджета Приморского</a:t>
                      </a:r>
                      <a:r>
                        <a:rPr lang="ru-RU" sz="1450" baseline="0" dirty="0" smtClean="0"/>
                        <a:t> края</a:t>
                      </a:r>
                      <a:r>
                        <a:rPr lang="ru-RU" sz="1450" dirty="0" smtClean="0"/>
                        <a:t>: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ru-RU" sz="1450" baseline="0" dirty="0" smtClean="0"/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450" baseline="0" dirty="0" smtClean="0"/>
                        <a:t>За счет средств бюджета </a:t>
                      </a:r>
                      <a:r>
                        <a:rPr lang="ru-RU" sz="1450" baseline="0" dirty="0" err="1" smtClean="0"/>
                        <a:t>Тернейского</a:t>
                      </a:r>
                      <a:r>
                        <a:rPr lang="ru-RU" sz="1450" baseline="0" dirty="0" smtClean="0"/>
                        <a:t> муниципального района: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450" baseline="0" dirty="0" smtClean="0"/>
                        <a:t>- 186,36 </a:t>
                      </a:r>
                      <a:r>
                        <a:rPr lang="ru-RU" sz="1450" baseline="0" dirty="0" err="1" smtClean="0"/>
                        <a:t>тыс.руб</a:t>
                      </a:r>
                      <a:r>
                        <a:rPr lang="ru-RU" sz="1450" baseline="0" dirty="0" smtClean="0"/>
                        <a:t>.</a:t>
                      </a:r>
                      <a:endParaRPr lang="ru-RU" sz="14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/>
                        <a:t>Увеличение</a:t>
                      </a:r>
                      <a:r>
                        <a:rPr lang="ru-RU" sz="1600" baseline="0" dirty="0" smtClean="0"/>
                        <a:t> численности населения, занимающегося физической культурой и спортом, укрепить здоровье населения района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42492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548680"/>
            <a:ext cx="6965245" cy="451177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Строительство </a:t>
            </a:r>
            <a:r>
              <a:rPr lang="ru-RU" sz="2000" dirty="0" smtClean="0"/>
              <a:t>Дома </a:t>
            </a:r>
            <a:r>
              <a:rPr lang="ru-RU" sz="2000" dirty="0" smtClean="0"/>
              <a:t>культуры в </a:t>
            </a:r>
            <a:r>
              <a:rPr lang="ru-RU" sz="2000" dirty="0" err="1" smtClean="0"/>
              <a:t>пгт.Пластун</a:t>
            </a:r>
            <a:endParaRPr lang="ru-RU" sz="20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8219399"/>
              </p:ext>
            </p:extLst>
          </p:nvPr>
        </p:nvGraphicFramePr>
        <p:xfrm>
          <a:off x="971600" y="1052736"/>
          <a:ext cx="7272808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8202"/>
                <a:gridCol w="1638182"/>
                <a:gridCol w="2016224"/>
                <a:gridCol w="1800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Место реализации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Сроки реализации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Объемы и источники финансирования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Ожидаемые результаты</a:t>
                      </a:r>
                    </a:p>
                    <a:p>
                      <a:pPr algn="ctr"/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500" dirty="0" err="1" smtClean="0"/>
                        <a:t>Тернейский</a:t>
                      </a:r>
                      <a:r>
                        <a:rPr lang="ru-RU" sz="1500" baseline="0" dirty="0" smtClean="0"/>
                        <a:t> муниципальный район </a:t>
                      </a:r>
                      <a:r>
                        <a:rPr lang="ru-RU" sz="1500" baseline="0" dirty="0" err="1" smtClean="0"/>
                        <a:t>пгт</a:t>
                      </a:r>
                      <a:r>
                        <a:rPr lang="ru-RU" sz="1500" baseline="0" dirty="0" smtClean="0"/>
                        <a:t>. Пластун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2019 – 2021 гг.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ru-RU" sz="1450" baseline="0" dirty="0" smtClean="0"/>
                        <a:t>За счет средств бюджета Приморского края: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ru-RU" sz="1450" baseline="0" dirty="0" smtClean="0"/>
                    </a:p>
                    <a:p>
                      <a:pPr marL="0" indent="0">
                        <a:buFontTx/>
                        <a:buNone/>
                      </a:pPr>
                      <a:endParaRPr lang="ru-RU" sz="1450" baseline="0" dirty="0" smtClean="0"/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450" baseline="0" dirty="0" smtClean="0"/>
                        <a:t>За </a:t>
                      </a:r>
                      <a:r>
                        <a:rPr lang="ru-RU" sz="1450" baseline="0" dirty="0" smtClean="0"/>
                        <a:t>счет средств </a:t>
                      </a:r>
                      <a:r>
                        <a:rPr lang="ru-RU" sz="1450" baseline="0" dirty="0" smtClean="0"/>
                        <a:t>бюджета </a:t>
                      </a:r>
                      <a:r>
                        <a:rPr lang="ru-RU" sz="1450" baseline="0" dirty="0" err="1" smtClean="0"/>
                        <a:t>Тернейского</a:t>
                      </a:r>
                      <a:r>
                        <a:rPr lang="ru-RU" sz="1450" baseline="0" dirty="0" smtClean="0"/>
                        <a:t> </a:t>
                      </a:r>
                      <a:r>
                        <a:rPr lang="ru-RU" sz="1450" baseline="0" dirty="0" smtClean="0"/>
                        <a:t>муниципального района: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450" baseline="0" dirty="0" smtClean="0"/>
                        <a:t>- 293,75 </a:t>
                      </a:r>
                      <a:r>
                        <a:rPr lang="ru-RU" sz="1450" baseline="0" dirty="0" err="1" smtClean="0"/>
                        <a:t>тыс.руб</a:t>
                      </a:r>
                      <a:r>
                        <a:rPr lang="ru-RU" sz="1450" baseline="0" dirty="0" smtClean="0"/>
                        <a:t>.</a:t>
                      </a:r>
                      <a:endParaRPr lang="ru-RU" sz="14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/>
                        <a:t>Создание условий для проведения совместного отдыха всей семьёй, а</a:t>
                      </a:r>
                      <a:r>
                        <a:rPr lang="ru-RU" sz="1600" baseline="0" dirty="0" smtClean="0"/>
                        <a:t> также появится возможность приобщения к художественной самодеятельности населения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23527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286</TotalTime>
  <Words>182</Words>
  <Application>Microsoft Office PowerPoint</Application>
  <PresentationFormat>Экран (4:3)</PresentationFormat>
  <Paragraphs>38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Кнопка</vt:lpstr>
      <vt:lpstr>Общественно-значимые инвестиционные проекты Тернейского муниципального района</vt:lpstr>
      <vt:lpstr>Строительство школы на 80 мест в пгт.Светлая</vt:lpstr>
      <vt:lpstr>Строительство физкультурно-оздоровительного комплекса в пгт.Терней</vt:lpstr>
      <vt:lpstr>Строительство Дома культуры в пгт.Пластун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Инвестиционные проекты Тернейского муниципального района</dc:title>
  <dc:creator>Anna</dc:creator>
  <cp:lastModifiedBy>Anna</cp:lastModifiedBy>
  <cp:revision>21</cp:revision>
  <dcterms:created xsi:type="dcterms:W3CDTF">2019-03-19T01:19:21Z</dcterms:created>
  <dcterms:modified xsi:type="dcterms:W3CDTF">2019-12-05T04:35:31Z</dcterms:modified>
</cp:coreProperties>
</file>