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2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8278688" cy="3888433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Административно-территориальное деление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91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683568" y="-459432"/>
            <a:ext cx="8229600" cy="776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8928992" cy="7605464"/>
          </a:xfrm>
        </p:spPr>
        <p:txBody>
          <a:bodyPr>
            <a:no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Тернейский район является  муниципальным образованием, которое  наделено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статусом муниципального района (далее  Тернейский район)</a:t>
            </a:r>
          </a:p>
          <a:p>
            <a:pPr indent="457200" algn="just">
              <a:spcAft>
                <a:spcPts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Тернейский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район образован в мае 1932 года в соответствии с постановлением президиума Дальневосточного Крайисполкома от 19 апреля 1932 года № 561 «О разукрупнении Советского района», входит в состав Приморского края Российской Федерации, является его неотъемлемой частью.</a:t>
            </a:r>
          </a:p>
          <a:p>
            <a:pPr indent="457200" algn="just">
              <a:spcAft>
                <a:spcPts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Границы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Тернейского района  установлены законом Приморского края от 6 августа 2004 г. № 133-КЗ «О Тернейском муниципальном районе» с учетом необходимости создания условий для решения вопросов местного значения межпоселенческого характера органами местного самоуправления Тернейского района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В состав территории Тернейского района входят следующие  муниципальные образования: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сельское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поселение - Амгунское;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сельское поселение -  Единкинское;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сельское поселение - Кемское;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сельское поселение - Максимовское;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городское поселение - Пластунское;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сельское поселение - Самаргинское;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городское поселение - Светлое;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городское поселение -Тернейское;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сельское поселение - Удэгейское;</a:t>
            </a:r>
          </a:p>
          <a:p>
            <a:pPr marL="342900" lvl="0" indent="-342900" algn="just">
              <a:buClr>
                <a:srgbClr val="31B6FD"/>
              </a:buClr>
              <a:buFont typeface="+mj-lt"/>
              <a:buAutoNum type="arabicParenR"/>
              <a:tabLst>
                <a:tab pos="381000" algn="l"/>
              </a:tabLst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сельское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поселение  -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Усть-Соболевское.</a:t>
            </a:r>
          </a:p>
          <a:p>
            <a:pPr lvl="0" indent="0" algn="just">
              <a:buClr>
                <a:srgbClr val="31B6FD"/>
              </a:buCl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В состав территории Тернейского района входят села: Амгу, Агзу, Единка, Малая Кема, Максимовка, Перетычиха, Самарга, Усть-Соболевка; поселки городского типа: Пластун, Терней, Светлая.</a:t>
            </a:r>
          </a:p>
          <a:p>
            <a:pPr lvl="0" indent="0" algn="just">
              <a:buClr>
                <a:srgbClr val="31B6FD"/>
              </a:buCl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В состав территории Тернейского района входят исторически сложившиеся земли населенных пунктов, прилегающие к ним земли общего пользования, территории традиционного природопользования населения, входящих в Тернейский район поселений, рекреационные земли, земли для развития поселений, межселенные территории.</a:t>
            </a:r>
          </a:p>
          <a:p>
            <a:pPr lvl="0" indent="0" algn="just">
              <a:buClr>
                <a:srgbClr val="31B6FD"/>
              </a:buClr>
              <a:buNone/>
            </a:pP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    </a:t>
            </a:r>
            <a:r>
              <a:rPr lang="ru-RU" sz="1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Times New Roman"/>
              </a:rPr>
              <a:t>Административным центром Тернейского района является поселок городского типа Терней.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1400" dirty="0">
                <a:latin typeface="Times New Roman"/>
                <a:ea typeface="Times New Roman"/>
              </a:rPr>
              <a:t> 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9310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nna\Desktop\карта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801"/>
            <a:ext cx="8856984" cy="662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5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191</TotalTime>
  <Words>252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Административно-территориальное деление Тернейского муниципального района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Административно-территориальное деление Тернейского муниципального района</dc:title>
  <dc:creator>Anna</dc:creator>
  <cp:lastModifiedBy>Anna</cp:lastModifiedBy>
  <cp:revision>16</cp:revision>
  <dcterms:created xsi:type="dcterms:W3CDTF">2017-11-29T05:19:54Z</dcterms:created>
  <dcterms:modified xsi:type="dcterms:W3CDTF">2018-11-16T03:49:26Z</dcterms:modified>
</cp:coreProperties>
</file>