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Уровень долговой нагрузки на бюджет </a:t>
            </a:r>
            <a:r>
              <a:rPr lang="ru-RU" dirty="0" err="1"/>
              <a:t>Тернейского</a:t>
            </a:r>
            <a:r>
              <a:rPr lang="ru-RU" dirty="0"/>
              <a:t> муниципального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4052752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04664"/>
            <a:ext cx="75425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Муниципальный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долг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2461579"/>
              </p:ext>
            </p:extLst>
          </p:nvPr>
        </p:nvGraphicFramePr>
        <p:xfrm>
          <a:off x="1043608" y="1556792"/>
          <a:ext cx="7128792" cy="3028699"/>
        </p:xfrm>
        <a:graphic>
          <a:graphicData uri="http://schemas.openxmlformats.org/drawingml/2006/table">
            <a:tbl>
              <a:tblPr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4572000"/>
                <a:gridCol w="2556792"/>
              </a:tblGrid>
              <a:tr h="6480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Перечень муниципальных внутренних заимствований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Объем,</a:t>
                      </a:r>
                      <a:r>
                        <a:rPr lang="ru-RU" sz="1200" baseline="0" dirty="0" smtClean="0">
                          <a:effectLst/>
                        </a:rPr>
                        <a:t>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aseline="0" dirty="0" smtClean="0">
                          <a:effectLst/>
                        </a:rPr>
                        <a:t>тыс. руб.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9197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1. Бюджетные кредиты, привлеченные в бюджет муниципального района от других бюджетов бюджетной системы Российской Федерации в валюте Российской Федерации :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593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привлечение  кредитов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4 000,00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063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Итого муниципальных внутренних заимствований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4 000,00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952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привлечение заимствований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smtClean="0">
                          <a:effectLst/>
                        </a:rPr>
                        <a:t>4 000,00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31203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10</TotalTime>
  <Words>56</Words>
  <Application>Microsoft Office PowerPoint</Application>
  <PresentationFormat>Экран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Аспект</vt:lpstr>
      <vt:lpstr>Уровень долговой нагрузки на бюджет Тернейского муниципального района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Anna</dc:creator>
  <cp:lastModifiedBy>Anna</cp:lastModifiedBy>
  <cp:revision>8</cp:revision>
  <dcterms:created xsi:type="dcterms:W3CDTF">2018-11-18T23:40:17Z</dcterms:created>
  <dcterms:modified xsi:type="dcterms:W3CDTF">2020-01-02T01:43:42Z</dcterms:modified>
</cp:coreProperties>
</file>