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48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2724882"/>
            <a:ext cx="61926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err="1" smtClean="0"/>
              <a:t>Тернейский</a:t>
            </a:r>
            <a:r>
              <a:rPr lang="ru-RU" sz="2000" dirty="0" smtClean="0"/>
              <a:t> муниципальный район не принимал участие  в конкурсах проектов по предоставлению бюджетов для граждан и проектов по повышению бюджетной грамотности, мероприятия по реализации проектов инициативного бюджетирования не проводились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180143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</TotalTime>
  <Words>29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Эркер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Anna</dc:creator>
  <cp:lastModifiedBy>Anna</cp:lastModifiedBy>
  <cp:revision>4</cp:revision>
  <dcterms:created xsi:type="dcterms:W3CDTF">2018-11-18T23:04:15Z</dcterms:created>
  <dcterms:modified xsi:type="dcterms:W3CDTF">2018-11-21T03:19:50Z</dcterms:modified>
</cp:coreProperties>
</file>