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2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Уровень долговой нагрузки на бюджет </a:t>
            </a:r>
            <a:r>
              <a:rPr lang="ru-RU" dirty="0" err="1"/>
              <a:t>Тернейского</a:t>
            </a:r>
            <a:r>
              <a:rPr lang="ru-RU" dirty="0"/>
              <a:t> муниципального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052752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582341"/>
            <a:ext cx="75425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долг</a:t>
            </a:r>
          </a:p>
          <a:p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Муниципальный долг на 01.01.2019 года составляет 0,0 рублей.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Кредиты</a:t>
            </a:r>
          </a:p>
          <a:p>
            <a:endParaRPr lang="ru-RU" dirty="0"/>
          </a:p>
          <a:p>
            <a:r>
              <a:rPr lang="ru-RU" dirty="0"/>
              <a:t>Кредиты бюджетом </a:t>
            </a:r>
            <a:r>
              <a:rPr lang="ru-RU" dirty="0" err="1"/>
              <a:t>Тернейского</a:t>
            </a:r>
            <a:r>
              <a:rPr lang="ru-RU" dirty="0"/>
              <a:t> муниципального района по состоянию на 01.01.2019 года  не оформлялись.</a:t>
            </a:r>
          </a:p>
        </p:txBody>
      </p:sp>
    </p:spTree>
    <p:extLst>
      <p:ext uri="{BB962C8B-B14F-4D97-AF65-F5344CB8AC3E}">
        <p14:creationId xmlns:p14="http://schemas.microsoft.com/office/powerpoint/2010/main" val="37431203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</TotalTime>
  <Words>35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Уровень долговой нагрузки на бюджет Тернейского муниципального района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2</cp:revision>
  <dcterms:created xsi:type="dcterms:W3CDTF">2018-11-18T23:40:17Z</dcterms:created>
  <dcterms:modified xsi:type="dcterms:W3CDTF">2018-11-18T23:43:36Z</dcterms:modified>
</cp:coreProperties>
</file>