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212976"/>
            <a:ext cx="5723468" cy="18280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Общественно-значимые инвестиционные проекты </a:t>
            </a:r>
            <a:r>
              <a:rPr lang="ru-RU" dirty="0" err="1" smtClean="0">
                <a:effectLst/>
              </a:rPr>
              <a:t>Тернейского</a:t>
            </a:r>
            <a:r>
              <a:rPr lang="ru-RU" dirty="0" smtClean="0">
                <a:effectLst/>
              </a:rPr>
              <a:t> муниципального района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7283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5760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школы на 80 мест в </a:t>
            </a:r>
            <a:r>
              <a:rPr lang="ru-RU" sz="2000" dirty="0" err="1" smtClean="0"/>
              <a:t>пгт.Светлая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118029"/>
              </p:ext>
            </p:extLst>
          </p:nvPr>
        </p:nvGraphicFramePr>
        <p:xfrm>
          <a:off x="971600" y="1052736"/>
          <a:ext cx="7272808" cy="3589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Светлая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2020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dirty="0" smtClean="0"/>
                        <a:t>- 108 900,00</a:t>
                      </a:r>
                      <a:r>
                        <a:rPr lang="ru-RU" sz="1450" baseline="0" dirty="0" smtClean="0"/>
                        <a:t> тыс. руб.;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- 3 000,00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Обеспечение поселка городского типа современным</a:t>
                      </a:r>
                      <a:r>
                        <a:rPr lang="ru-RU" sz="1600" baseline="0" dirty="0" smtClean="0"/>
                        <a:t> общеобразовательным учреждением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1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451177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Строительство физкультурно-оздоровительного комплекса в </a:t>
            </a:r>
            <a:r>
              <a:rPr lang="ru-RU" sz="2000" dirty="0" err="1" smtClean="0"/>
              <a:t>пгт.Терней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58181"/>
              </p:ext>
            </p:extLst>
          </p:nvPr>
        </p:nvGraphicFramePr>
        <p:xfrm>
          <a:off x="827584" y="1412776"/>
          <a:ext cx="727280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Терней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dirty="0" smtClean="0"/>
                        <a:t>- 62 120,00 </a:t>
                      </a:r>
                      <a:r>
                        <a:rPr lang="ru-RU" sz="1450" baseline="0" dirty="0" smtClean="0"/>
                        <a:t>тыс. руб.;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- 12 424,00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Увеличение</a:t>
                      </a:r>
                      <a:r>
                        <a:rPr lang="ru-RU" sz="1600" baseline="0" dirty="0" smtClean="0"/>
                        <a:t> численности населения, занимающегося физической культурой и спортом, укрепить здоровье населения района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24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45117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дома культуры в </a:t>
            </a:r>
            <a:r>
              <a:rPr lang="ru-RU" sz="2000" dirty="0" err="1" smtClean="0"/>
              <a:t>пгт.Пластун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872772"/>
              </p:ext>
            </p:extLst>
          </p:nvPr>
        </p:nvGraphicFramePr>
        <p:xfrm>
          <a:off x="971600" y="1052736"/>
          <a:ext cx="7272808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Пластун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- 2 000,00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Создание условий для проведения совместного отдыха всей семьёй, а</a:t>
                      </a:r>
                      <a:r>
                        <a:rPr lang="ru-RU" sz="1600" baseline="0" dirty="0" smtClean="0"/>
                        <a:t> также появится возможность приобщения к художественной самодеятельности населения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35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43204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теплотрассы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9569"/>
              </p:ext>
            </p:extLst>
          </p:nvPr>
        </p:nvGraphicFramePr>
        <p:xfrm>
          <a:off x="971600" y="1052736"/>
          <a:ext cx="7272808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Пластун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- 7 845,50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Повышение энергетической</a:t>
                      </a:r>
                      <a:r>
                        <a:rPr lang="ru-RU" sz="1600" baseline="0" dirty="0" smtClean="0"/>
                        <a:t> эффективности при производстве, передаче и потреблении энергетических ресурсов. Повышение качества коммунальных услуг.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2436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269</TotalTime>
  <Words>243</Words>
  <Application>Microsoft Office PowerPoint</Application>
  <PresentationFormat>Экран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Кнопка</vt:lpstr>
      <vt:lpstr>Общественно-значимые инвестиционные проекты Тернейского муниципального района</vt:lpstr>
      <vt:lpstr>Строительство школы на 80 мест в пгт.Светлая</vt:lpstr>
      <vt:lpstr>Строительство физкультурно-оздоровительного комплекса в пгт.Терней</vt:lpstr>
      <vt:lpstr>Строительство дома культуры в пгт.Пластун</vt:lpstr>
      <vt:lpstr>Строительство теплотрассы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Инвестиционные проекты Тернейского муниципального района</dc:title>
  <dc:creator>Anna</dc:creator>
  <cp:lastModifiedBy>Anna</cp:lastModifiedBy>
  <cp:revision>15</cp:revision>
  <dcterms:created xsi:type="dcterms:W3CDTF">2019-03-19T01:19:21Z</dcterms:created>
  <dcterms:modified xsi:type="dcterms:W3CDTF">2019-03-19T06:06:09Z</dcterms:modified>
</cp:coreProperties>
</file>